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 id="2147483663" r:id="rId4"/>
  </p:sldMasterIdLst>
  <p:notesMasterIdLst>
    <p:notesMasterId r:id="rId6"/>
  </p:notesMasterIdLst>
  <p:sldIdLst>
    <p:sldId id="316" r:id="rId5"/>
    <p:sldId id="318" r:id="rId7"/>
    <p:sldId id="1159" r:id="rId8"/>
    <p:sldId id="11090039" r:id="rId9"/>
    <p:sldId id="11090041" r:id="rId10"/>
    <p:sldId id="11090068" r:id="rId11"/>
    <p:sldId id="11090042" r:id="rId12"/>
    <p:sldId id="304" r:id="rId13"/>
    <p:sldId id="11089968" r:id="rId14"/>
    <p:sldId id="11090086" r:id="rId15"/>
    <p:sldId id="11090043" r:id="rId16"/>
    <p:sldId id="11089662" r:id="rId17"/>
    <p:sldId id="11090057" r:id="rId18"/>
    <p:sldId id="11090044" r:id="rId19"/>
    <p:sldId id="11090002" r:id="rId20"/>
    <p:sldId id="270" r:id="rId21"/>
    <p:sldId id="11090045" r:id="rId22"/>
    <p:sldId id="1309" r:id="rId23"/>
    <p:sldId id="11089966" r:id="rId24"/>
    <p:sldId id="11090069" r:id="rId25"/>
    <p:sldId id="11090046" r:id="rId26"/>
    <p:sldId id="1290" r:id="rId27"/>
    <p:sldId id="11090038" r:id="rId28"/>
    <p:sldId id="324" r:id="rId29"/>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3" Type="http://schemas.openxmlformats.org/officeDocument/2006/relationships/tags" Target="tags/tag227.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8DBA5-0122-4E25-9FA1-7E3F931CE82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CA133-8D50-4761-B93E-2BBD9DF1C06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dirty="0"/>
          </a:p>
        </p:txBody>
      </p:sp>
      <p:sp>
        <p:nvSpPr>
          <p:cNvPr id="4" name="灯片编号占位符 3"/>
          <p:cNvSpPr>
            <a:spLocks noGrp="1"/>
          </p:cNvSpPr>
          <p:nvPr>
            <p:ph type="sldNum" sz="quarter" idx="5"/>
          </p:nvPr>
        </p:nvSpPr>
        <p:spPr/>
        <p:txBody>
          <a:bodyPr/>
          <a:lstStyle/>
          <a:p>
            <a:fld id="{CD5D8643-8C4F-483A-9BB7-090F547B869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dirty="0"/>
          </a:p>
        </p:txBody>
      </p:sp>
      <p:sp>
        <p:nvSpPr>
          <p:cNvPr id="4" name="灯片编号占位符 3"/>
          <p:cNvSpPr>
            <a:spLocks noGrp="1"/>
          </p:cNvSpPr>
          <p:nvPr>
            <p:ph type="sldNum" sz="quarter" idx="5"/>
          </p:nvPr>
        </p:nvSpPr>
        <p:spPr/>
        <p:txBody>
          <a:bodyPr/>
          <a:lstStyle/>
          <a:p>
            <a:fld id="{CD5D8643-8C4F-483A-9BB7-090F547B869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ID"/>
              <a:t>Generate By MotionGo-ChatPPT.
Home：motion.yoo-ai.com
AIGC 2023/4/26 10:27:49</a:t>
            </a:r>
            <a:endParaRPr lang="en-ID"/>
          </a:p>
        </p:txBody>
      </p:sp>
      <p:sp>
        <p:nvSpPr>
          <p:cNvPr id="4" name="Slide Number Placeholder 3"/>
          <p:cNvSpPr>
            <a:spLocks noGrp="1"/>
          </p:cNvSpPr>
          <p:nvPr>
            <p:ph type="sldNum" sz="quarter" idx="5"/>
          </p:nvPr>
        </p:nvSpPr>
        <p:spPr/>
        <p:txBody>
          <a:bodyPr/>
          <a:lstStyle/>
          <a:p>
            <a:fld id="{027C53A6-3F00-4C9E-89FA-847A3484DC85}" type="slidenum">
              <a:rPr lang="en-ID" smtClean="0"/>
            </a:fld>
            <a:endParaRPr lang="en-ID"/>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1CB8912-F0BA-4AD8-8415-DA1F26BCB0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Generate By MotionGo-ChatPPT.
Home</a:t>
            </a:r>
            <a:r>
              <a:rPr lang="zh-CN" altLang="en-US"/>
              <a:t>：</a:t>
            </a:r>
            <a:r>
              <a:rPr lang="en-US" altLang="zh-CN"/>
              <a:t>motion.yoo-ai.com
AIGC 2023/4/26 10:27:49</a:t>
            </a:r>
            <a:endParaRPr lang="zh-CN" altLang="en-US"/>
          </a:p>
        </p:txBody>
      </p:sp>
      <p:sp>
        <p:nvSpPr>
          <p:cNvPr id="4" name="灯片编号占位符 3"/>
          <p:cNvSpPr>
            <a:spLocks noGrp="1"/>
          </p:cNvSpPr>
          <p:nvPr>
            <p:ph type="sldNum" sz="quarter" idx="5"/>
          </p:nvPr>
        </p:nvSpPr>
        <p:spPr/>
        <p:txBody>
          <a:bodyPr/>
          <a:lstStyle/>
          <a:p>
            <a:fld id="{C14CA133-8D50-4761-B93E-2BBD9DF1C06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themeOverride" Target="../theme/themeOverride9.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themeOverride" Target="../theme/themeOverride11.xm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themeOverride" Target="../theme/themeOverride12.xm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themeOverride" Target="../theme/themeOverride13.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themeOverride" Target="../theme/themeOverride14.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themeOverride" Target="../theme/themeOverride15.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themeOverride" Target="../theme/themeOverride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hemeOverride" Target="../theme/themeOverr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themeOverride" Target="../theme/themeOverride8.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文本框 1"/>
          <p:cNvSpPr txBox="1"/>
          <p:nvPr/>
        </p:nvSpPr>
        <p:spPr>
          <a:xfrm>
            <a:off x="6162675" y="6462395"/>
            <a:ext cx="4064000" cy="368300"/>
          </a:xfrm>
          <a:prstGeom prst="rect">
            <a:avLst/>
          </a:prstGeom>
          <a:noFill/>
        </p:spPr>
        <p:txBody>
          <a:bodyPr wrap="square" rtlCol="0">
            <a:spAutoFit/>
          </a:bodyPr>
          <a:lstStyle/>
          <a:p>
            <a:endParaRPr lang="zh-CN" altLang="en-US"/>
          </a:p>
        </p:txBody>
      </p:sp>
      <p:sp>
        <p:nvSpPr>
          <p:cNvPr id="3" name="文本框 2"/>
          <p:cNvSpPr txBox="1"/>
          <p:nvPr/>
        </p:nvSpPr>
        <p:spPr>
          <a:xfrm>
            <a:off x="6162675" y="6462395"/>
            <a:ext cx="4064000" cy="368300"/>
          </a:xfrm>
          <a:prstGeom prst="rect">
            <a:avLst/>
          </a:prstGeom>
          <a:noFill/>
        </p:spPr>
        <p:txBody>
          <a:bodyPr wrap="square" rtlCol="0">
            <a:sp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00125" y="951365"/>
            <a:ext cx="7677150" cy="935037"/>
          </a:xfrm>
        </p:spPr>
        <p:txBody>
          <a:bodyPr anchor="ctr">
            <a:normAutofit/>
          </a:bodyPr>
          <a:lstStyle>
            <a:lvl1pPr algn="l">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5A5F53F-7D52-4446-9E40-6FF793A5C1E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253FA0-D882-4704-A706-51197DD87960}"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A5F53F-7D52-4446-9E40-6FF793A5C1E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8253FA0-D882-4704-A706-51197DD87960}"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35A5F53F-7D52-4446-9E40-6FF793A5C1E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8253FA0-D882-4704-A706-51197DD87960}"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5A5F53F-7D52-4446-9E40-6FF793A5C1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253FA0-D882-4704-A706-51197DD87960}"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_Custom Layout">
    <p:bg>
      <p:bgPr>
        <a:solidFill>
          <a:schemeClr val="bg1"/>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57425" y="925966"/>
            <a:ext cx="7677150" cy="935037"/>
          </a:xfrm>
        </p:spPr>
        <p:txBody>
          <a:bodyPr anchor="ctr">
            <a:normAutofit/>
          </a:bodyPr>
          <a:lstStyle>
            <a:lvl1pPr algn="ctr">
              <a:defRPr sz="4400" b="1">
                <a:solidFill>
                  <a:schemeClr val="accent1"/>
                </a:solidFill>
              </a:defRPr>
            </a:lvl1pPr>
          </a:lstStyle>
          <a:p>
            <a:r>
              <a:rPr lang="zh-CN" altLang="en-US"/>
              <a:t>单击此处编辑母版标题样式</a:t>
            </a:r>
            <a:endParaRPr lang="en-ID"/>
          </a:p>
        </p:txBody>
      </p:sp>
      <p:sp>
        <p:nvSpPr>
          <p:cNvPr id="4" name="Date Placeholder 3"/>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FCCF144-6570-4EDB-9BC7-4F23CBB0D1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CC42AD-8F84-4E92-BBD6-2FCB49535EB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CF144-6570-4EDB-9BC7-4F23CBB0D1D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C42AD-8F84-4E92-BBD6-2FCB49535EB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96C1D9-153B-45BB-B5DE-7579A53756C5}"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2952A-0647-46EA-8310-EDCEE27AFBD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1.xml"/><Relationship Id="rId17" Type="http://schemas.openxmlformats.org/officeDocument/2006/relationships/slideLayout" Target="../slideLayouts/slideLayout5.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image" Target="../media/image11.png"/><Relationship Id="rId7" Type="http://schemas.openxmlformats.org/officeDocument/2006/relationships/tags" Target="../tags/tag95.xml"/><Relationship Id="rId6" Type="http://schemas.openxmlformats.org/officeDocument/2006/relationships/image" Target="../media/image10.png"/><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1" Type="http://schemas.openxmlformats.org/officeDocument/2006/relationships/notesSlide" Target="../notesSlides/notesSlide10.xml"/><Relationship Id="rId10" Type="http://schemas.openxmlformats.org/officeDocument/2006/relationships/slideLayout" Target="../slideLayouts/slideLayout5.xml"/><Relationship Id="rId1" Type="http://schemas.openxmlformats.org/officeDocument/2006/relationships/tags" Target="../tags/tag90.xml"/></Relationships>
</file>

<file path=ppt/slides/_rels/slide11.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4" Type="http://schemas.openxmlformats.org/officeDocument/2006/relationships/notesSlide" Target="../notesSlides/notesSlide11.xml"/><Relationship Id="rId13" Type="http://schemas.openxmlformats.org/officeDocument/2006/relationships/slideLayout" Target="../slideLayouts/slideLayout5.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97.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0" Type="http://schemas.openxmlformats.org/officeDocument/2006/relationships/notesSlide" Target="../notesSlides/notesSlide12.xml"/><Relationship Id="rId1" Type="http://schemas.openxmlformats.org/officeDocument/2006/relationships/tags" Target="../tags/tag109.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0" Type="http://schemas.openxmlformats.org/officeDocument/2006/relationships/notesSlide" Target="../notesSlides/notesSlide13.xml"/><Relationship Id="rId1" Type="http://schemas.openxmlformats.org/officeDocument/2006/relationships/tags" Target="../tags/tag117.xml"/></Relationships>
</file>

<file path=ppt/slides/_rels/slide14.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4" Type="http://schemas.openxmlformats.org/officeDocument/2006/relationships/notesSlide" Target="../notesSlides/notesSlide14.xml"/><Relationship Id="rId13" Type="http://schemas.openxmlformats.org/officeDocument/2006/relationships/slideLayout" Target="../slideLayouts/slideLayout5.xml"/><Relationship Id="rId12" Type="http://schemas.openxmlformats.org/officeDocument/2006/relationships/tags" Target="../tags/tag136.xml"/><Relationship Id="rId11" Type="http://schemas.openxmlformats.org/officeDocument/2006/relationships/tags" Target="../tags/tag135.xml"/><Relationship Id="rId10" Type="http://schemas.openxmlformats.org/officeDocument/2006/relationships/tags" Target="../tags/tag134.xml"/><Relationship Id="rId1" Type="http://schemas.openxmlformats.org/officeDocument/2006/relationships/tags" Target="../tags/tag125.xml"/></Relationships>
</file>

<file path=ppt/slides/_rels/slide15.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image" Target="../media/image12.png"/><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6" Type="http://schemas.openxmlformats.org/officeDocument/2006/relationships/notesSlide" Target="../notesSlides/notesSlide15.xml"/><Relationship Id="rId15" Type="http://schemas.openxmlformats.org/officeDocument/2006/relationships/slideLayout" Target="../slideLayouts/slideLayout5.xml"/><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tags" Target="../tags/tag137.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image" Target="../media/image13.png"/><Relationship Id="rId3" Type="http://schemas.openxmlformats.org/officeDocument/2006/relationships/tags" Target="../tags/tag152.xml"/><Relationship Id="rId2" Type="http://schemas.openxmlformats.org/officeDocument/2006/relationships/tags" Target="../tags/tag151.xml"/><Relationship Id="rId10" Type="http://schemas.openxmlformats.org/officeDocument/2006/relationships/notesSlide" Target="../notesSlides/notesSlide16.xml"/><Relationship Id="rId1" Type="http://schemas.openxmlformats.org/officeDocument/2006/relationships/tags" Target="../tags/tag150.xml"/></Relationships>
</file>

<file path=ppt/slides/_rels/slide17.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3" Type="http://schemas.openxmlformats.org/officeDocument/2006/relationships/notesSlide" Target="../notesSlides/notesSlide17.xml"/><Relationship Id="rId12" Type="http://schemas.openxmlformats.org/officeDocument/2006/relationships/slideLayout" Target="../slideLayouts/slideLayout5.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57.xml"/></Relationships>
</file>

<file path=ppt/slides/_rels/slide18.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image" Target="../media/image10.png"/><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3" Type="http://schemas.openxmlformats.org/officeDocument/2006/relationships/notesSlide" Target="../notesSlides/notesSlide18.xml"/><Relationship Id="rId12" Type="http://schemas.openxmlformats.org/officeDocument/2006/relationships/slideLayout" Target="../slideLayouts/slideLayout5.xml"/><Relationship Id="rId11" Type="http://schemas.openxmlformats.org/officeDocument/2006/relationships/tags" Target="../tags/tag176.xml"/><Relationship Id="rId10" Type="http://schemas.openxmlformats.org/officeDocument/2006/relationships/image" Target="../media/image11.png"/><Relationship Id="rId1" Type="http://schemas.openxmlformats.org/officeDocument/2006/relationships/tags" Target="../tags/tag168.xml"/></Relationships>
</file>

<file path=ppt/slides/_rels/slide19.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image" Target="../media/image16.png"/><Relationship Id="rId7" Type="http://schemas.openxmlformats.org/officeDocument/2006/relationships/tags" Target="../tags/tag181.xml"/><Relationship Id="rId6" Type="http://schemas.openxmlformats.org/officeDocument/2006/relationships/image" Target="../media/image15.png"/><Relationship Id="rId5" Type="http://schemas.openxmlformats.org/officeDocument/2006/relationships/tags" Target="../tags/tag180.xml"/><Relationship Id="rId4" Type="http://schemas.openxmlformats.org/officeDocument/2006/relationships/image" Target="../media/image14.png"/><Relationship Id="rId3" Type="http://schemas.openxmlformats.org/officeDocument/2006/relationships/tags" Target="../tags/tag179.xml"/><Relationship Id="rId2" Type="http://schemas.openxmlformats.org/officeDocument/2006/relationships/tags" Target="../tags/tag178.xml"/><Relationship Id="rId14" Type="http://schemas.openxmlformats.org/officeDocument/2006/relationships/notesSlide" Target="../notesSlides/notesSlide19.xml"/><Relationship Id="rId13" Type="http://schemas.openxmlformats.org/officeDocument/2006/relationships/slideLayout" Target="../slideLayouts/slideLayout5.xml"/><Relationship Id="rId12" Type="http://schemas.openxmlformats.org/officeDocument/2006/relationships/tags" Target="../tags/tag185.xml"/><Relationship Id="rId11" Type="http://schemas.openxmlformats.org/officeDocument/2006/relationships/tags" Target="../tags/tag184.xml"/><Relationship Id="rId10" Type="http://schemas.openxmlformats.org/officeDocument/2006/relationships/tags" Target="../tags/tag183.xml"/><Relationship Id="rId1" Type="http://schemas.openxmlformats.org/officeDocument/2006/relationships/tags" Target="../tags/tag177.xml"/></Relationships>
</file>

<file path=ppt/slides/_rels/slide2.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8" Type="http://schemas.openxmlformats.org/officeDocument/2006/relationships/notesSlide" Target="../notesSlides/notesSlide2.xml"/><Relationship Id="rId17" Type="http://schemas.openxmlformats.org/officeDocument/2006/relationships/slideLayout" Target="../slideLayouts/slideLayout5.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5.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media/image13.png"/><Relationship Id="rId3" Type="http://schemas.openxmlformats.org/officeDocument/2006/relationships/tags" Target="../tags/tag188.xml"/><Relationship Id="rId2" Type="http://schemas.openxmlformats.org/officeDocument/2006/relationships/tags" Target="../tags/tag187.xml"/><Relationship Id="rId1" Type="http://schemas.openxmlformats.org/officeDocument/2006/relationships/tags" Target="../tags/tag186.xml"/></Relationships>
</file>

<file path=ppt/slides/_rels/slide21.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4" Type="http://schemas.openxmlformats.org/officeDocument/2006/relationships/notesSlide" Target="../notesSlides/notesSlide21.xml"/><Relationship Id="rId13" Type="http://schemas.openxmlformats.org/officeDocument/2006/relationships/slideLayout" Target="../slideLayouts/slideLayout5.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tags" Target="../tags/tag192.xml"/></Relationships>
</file>

<file path=ppt/slides/_rels/slide22.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image" Target="../media/image18.png"/><Relationship Id="rId5" Type="http://schemas.openxmlformats.org/officeDocument/2006/relationships/tags" Target="../tags/tag207.xml"/><Relationship Id="rId4" Type="http://schemas.openxmlformats.org/officeDocument/2006/relationships/image" Target="../media/image17.png"/><Relationship Id="rId3" Type="http://schemas.openxmlformats.org/officeDocument/2006/relationships/tags" Target="../tags/tag206.xml"/><Relationship Id="rId2" Type="http://schemas.openxmlformats.org/officeDocument/2006/relationships/tags" Target="../tags/tag205.xml"/><Relationship Id="rId13" Type="http://schemas.openxmlformats.org/officeDocument/2006/relationships/notesSlide" Target="../notesSlides/notesSlide22.xml"/><Relationship Id="rId12" Type="http://schemas.openxmlformats.org/officeDocument/2006/relationships/slideLayout" Target="../slideLayouts/slideLayout5.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tags" Target="../tags/tag204.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5.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0" Type="http://schemas.openxmlformats.org/officeDocument/2006/relationships/notesSlide" Target="../notesSlides/notesSlide24.xml"/><Relationship Id="rId1" Type="http://schemas.openxmlformats.org/officeDocument/2006/relationships/tags" Target="../tags/tag219.xml"/></Relationships>
</file>

<file path=ppt/slides/_rels/slide3.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4" Type="http://schemas.openxmlformats.org/officeDocument/2006/relationships/notesSlide" Target="../notesSlides/notesSlide3.xml"/><Relationship Id="rId13" Type="http://schemas.openxmlformats.org/officeDocument/2006/relationships/slideLayout" Target="../slideLayouts/slideLayout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51.xml"/><Relationship Id="rId7" Type="http://schemas.openxmlformats.org/officeDocument/2006/relationships/image" Target="../media/image1.jpeg"/><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0" Type="http://schemas.openxmlformats.org/officeDocument/2006/relationships/notesSlide" Target="../notesSlides/notesSlide4.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5.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s>
</file>

<file path=ppt/slides/_rels/slide6.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2.png"/><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3" Type="http://schemas.openxmlformats.org/officeDocument/2006/relationships/notesSlide" Target="../notesSlides/notesSlide6.xml"/><Relationship Id="rId12" Type="http://schemas.openxmlformats.org/officeDocument/2006/relationships/slideLayout" Target="../slideLayouts/slideLayout5.xml"/><Relationship Id="rId11" Type="http://schemas.openxmlformats.org/officeDocument/2006/relationships/tags" Target="../tags/tag65.xml"/><Relationship Id="rId10" Type="http://schemas.openxmlformats.org/officeDocument/2006/relationships/image" Target="../media/image3.png"/><Relationship Id="rId1" Type="http://schemas.openxmlformats.org/officeDocument/2006/relationships/tags" Target="../tags/tag57.xml"/></Relationships>
</file>

<file path=ppt/slides/_rels/slide7.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3" Type="http://schemas.openxmlformats.org/officeDocument/2006/relationships/notesSlide" Target="../notesSlides/notesSlide7.xml"/><Relationship Id="rId12" Type="http://schemas.openxmlformats.org/officeDocument/2006/relationships/slideLayout" Target="../slideLayouts/slideLayout5.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8.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image" Target="../media/image6.png"/><Relationship Id="rId7" Type="http://schemas.openxmlformats.org/officeDocument/2006/relationships/tags" Target="../tags/tag81.xml"/><Relationship Id="rId6" Type="http://schemas.openxmlformats.org/officeDocument/2006/relationships/image" Target="../media/image5.png"/><Relationship Id="rId5" Type="http://schemas.openxmlformats.org/officeDocument/2006/relationships/tags" Target="../tags/tag80.xml"/><Relationship Id="rId4" Type="http://schemas.openxmlformats.org/officeDocument/2006/relationships/image" Target="../media/image4.png"/><Relationship Id="rId3" Type="http://schemas.openxmlformats.org/officeDocument/2006/relationships/tags" Target="../tags/tag79.xml"/><Relationship Id="rId2" Type="http://schemas.openxmlformats.org/officeDocument/2006/relationships/tags" Target="../tags/tag78.xml"/><Relationship Id="rId12" Type="http://schemas.openxmlformats.org/officeDocument/2006/relationships/notesSlide" Target="../notesSlides/notesSlide8.xml"/><Relationship Id="rId11" Type="http://schemas.openxmlformats.org/officeDocument/2006/relationships/slideLayout" Target="../slideLayouts/slideLayout5.xml"/><Relationship Id="rId10" Type="http://schemas.openxmlformats.org/officeDocument/2006/relationships/tags" Target="../tags/tag83.xml"/><Relationship Id="rId1" Type="http://schemas.openxmlformats.org/officeDocument/2006/relationships/tags" Target="../tags/tag77.xml"/></Relationships>
</file>

<file path=ppt/slides/_rels/slide9.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image" Target="../media/image9.png"/><Relationship Id="rId7" Type="http://schemas.openxmlformats.org/officeDocument/2006/relationships/tags" Target="../tags/tag88.xml"/><Relationship Id="rId6" Type="http://schemas.openxmlformats.org/officeDocument/2006/relationships/image" Target="../media/image8.png"/><Relationship Id="rId5" Type="http://schemas.openxmlformats.org/officeDocument/2006/relationships/tags" Target="../tags/tag87.xml"/><Relationship Id="rId4" Type="http://schemas.openxmlformats.org/officeDocument/2006/relationships/image" Target="../media/image7.png"/><Relationship Id="rId3" Type="http://schemas.openxmlformats.org/officeDocument/2006/relationships/tags" Target="../tags/tag86.xml"/><Relationship Id="rId2" Type="http://schemas.openxmlformats.org/officeDocument/2006/relationships/tags" Target="../tags/tag85.xml"/><Relationship Id="rId11" Type="http://schemas.openxmlformats.org/officeDocument/2006/relationships/notesSlide" Target="../notesSlides/notesSlide9.xml"/><Relationship Id="rId10" Type="http://schemas.openxmlformats.org/officeDocument/2006/relationships/slideLayout" Target="../slideLayouts/slideLayout5.xml"/><Relationship Id="rId1" Type="http://schemas.openxmlformats.org/officeDocument/2006/relationships/tags" Target="../tags/tag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25" name="背景"/>
          <p:cNvSpPr/>
          <p:nvPr/>
        </p:nvSpPr>
        <p:spPr>
          <a:xfrm>
            <a:off x="0" y="791"/>
            <a:ext cx="12190095" cy="6856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底纹3"/>
          <p:cNvSpPr/>
          <p:nvPr>
            <p:custDataLst>
              <p:tags r:id="rId1"/>
            </p:custDataLst>
          </p:nvPr>
        </p:nvSpPr>
        <p:spPr>
          <a:xfrm flipH="1">
            <a:off x="6940603" y="3106829"/>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b="1">
              <a:solidFill>
                <a:schemeClr val="lt1"/>
              </a:solidFill>
              <a:latin typeface="微软雅黑" panose="020B0503020204020204" pitchFamily="34" charset="-122"/>
              <a:ea typeface="微软雅黑" panose="020B0503020204020204" pitchFamily="34" charset="-122"/>
              <a:sym typeface="+mn-ea"/>
            </a:endParaRPr>
          </a:p>
        </p:txBody>
      </p:sp>
      <p:sp>
        <p:nvSpPr>
          <p:cNvPr id="21" name="!!平滑2"/>
          <p:cNvSpPr/>
          <p:nvPr>
            <p:custDataLst>
              <p:tags r:id="rId2"/>
            </p:custDataLst>
          </p:nvPr>
        </p:nvSpPr>
        <p:spPr>
          <a:xfrm rot="10800000" flipH="1">
            <a:off x="1054751" y="-1"/>
            <a:ext cx="4681217" cy="3751171"/>
          </a:xfrm>
          <a:prstGeom prst="parallelogram">
            <a:avLst>
              <a:gd name="adj" fmla="val 9651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22" name="底纹1"/>
          <p:cNvSpPr/>
          <p:nvPr>
            <p:custDataLst>
              <p:tags r:id="rId3"/>
            </p:custDataLst>
          </p:nvPr>
        </p:nvSpPr>
        <p:spPr>
          <a:xfrm rot="10800000" flipH="1">
            <a:off x="8073890" y="-5"/>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23" name="底纹2"/>
          <p:cNvSpPr/>
          <p:nvPr>
            <p:custDataLst>
              <p:tags r:id="rId4"/>
            </p:custDataLst>
          </p:nvPr>
        </p:nvSpPr>
        <p:spPr>
          <a:xfrm flipH="1">
            <a:off x="327793" y="5257858"/>
            <a:ext cx="2414405" cy="1600142"/>
          </a:xfrm>
          <a:prstGeom prst="parallelogram">
            <a:avLst>
              <a:gd name="adj" fmla="val 99820"/>
            </a:avLst>
          </a:pr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lt1"/>
              </a:solidFill>
              <a:latin typeface="微软雅黑" panose="020B0503020204020204" pitchFamily="34" charset="-122"/>
              <a:ea typeface="微软雅黑" panose="020B0503020204020204" pitchFamily="34" charset="-122"/>
              <a:sym typeface="+mn-ea"/>
            </a:endParaRPr>
          </a:p>
        </p:txBody>
      </p:sp>
      <p:sp>
        <p:nvSpPr>
          <p:cNvPr id="34" name="圆"/>
          <p:cNvSpPr/>
          <p:nvPr>
            <p:custDataLst>
              <p:tags r:id="rId5"/>
            </p:custDataLst>
          </p:nvPr>
        </p:nvSpPr>
        <p:spPr>
          <a:xfrm>
            <a:off x="11137249" y="-997136"/>
            <a:ext cx="1994272" cy="1994272"/>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latin typeface="微软雅黑" panose="020B0503020204020204" pitchFamily="34" charset="-122"/>
              <a:ea typeface="微软雅黑" panose="020B0503020204020204" pitchFamily="34" charset="-122"/>
            </a:endParaRPr>
          </a:p>
        </p:txBody>
      </p:sp>
      <p:sp>
        <p:nvSpPr>
          <p:cNvPr id="32" name="标题"/>
          <p:cNvSpPr txBox="1"/>
          <p:nvPr>
            <p:custDataLst>
              <p:tags r:id="rId6"/>
            </p:custDataLst>
          </p:nvPr>
        </p:nvSpPr>
        <p:spPr>
          <a:xfrm>
            <a:off x="3168015" y="2132965"/>
            <a:ext cx="5581650" cy="2465070"/>
          </a:xfrm>
          <a:prstGeom prst="rect">
            <a:avLst/>
          </a:prstGeom>
          <a:noFill/>
        </p:spPr>
        <p:txBody>
          <a:bodyPr wrap="square" lIns="71755" tIns="36195" rIns="71755" bIns="36195" rtlCol="0" anchor="ctr" anchorCtr="0">
            <a:noAutofit/>
          </a:bodyPr>
          <a:lstStyle/>
          <a:p>
            <a:pPr indent="0" algn="ctr" fontAlgn="ctr">
              <a:lnSpc>
                <a:spcPct val="100000"/>
              </a:lnSpc>
            </a:pPr>
            <a:r>
              <a:rPr lang="zh-CN" altLang="en-US" sz="8000" b="1">
                <a:solidFill>
                  <a:schemeClr val="tx2"/>
                </a:solidFill>
                <a:latin typeface="微软雅黑" panose="020B0503020204020204" pitchFamily="34" charset="-122"/>
                <a:ea typeface="微软雅黑" panose="020B0503020204020204" pitchFamily="34" charset="-122"/>
                <a:sym typeface="+mn-ea"/>
              </a:rPr>
              <a:t>E-</a:t>
            </a:r>
            <a:r>
              <a:rPr lang="en-US" altLang="zh-CN" sz="8000" b="1">
                <a:solidFill>
                  <a:schemeClr val="tx2"/>
                </a:solidFill>
                <a:latin typeface="微软雅黑" panose="020B0503020204020204" pitchFamily="34" charset="-122"/>
                <a:ea typeface="微软雅黑" panose="020B0503020204020204" pitchFamily="34" charset="-122"/>
                <a:sym typeface="+mn-ea"/>
              </a:rPr>
              <a:t>business</a:t>
            </a:r>
            <a:endParaRPr lang="zh-CN" altLang="en-US" sz="8000" b="1">
              <a:solidFill>
                <a:schemeClr val="tx2"/>
              </a:solidFill>
              <a:latin typeface="微软雅黑" panose="020B0503020204020204" pitchFamily="34" charset="-122"/>
              <a:ea typeface="微软雅黑" panose="020B0503020204020204" pitchFamily="34" charset="-122"/>
              <a:sym typeface="+mn-ea"/>
            </a:endParaRPr>
          </a:p>
        </p:txBody>
      </p:sp>
      <p:grpSp>
        <p:nvGrpSpPr>
          <p:cNvPr id="4" name="!!平滑1"/>
          <p:cNvGrpSpPr/>
          <p:nvPr/>
        </p:nvGrpSpPr>
        <p:grpSpPr>
          <a:xfrm>
            <a:off x="2357120" y="2491740"/>
            <a:ext cx="1423670" cy="245110"/>
            <a:chOff x="3712" y="3924"/>
            <a:chExt cx="2242" cy="386"/>
          </a:xfrm>
        </p:grpSpPr>
        <p:sp>
          <p:nvSpPr>
            <p:cNvPr id="5" name="任意多边形: 形状 2"/>
            <p:cNvSpPr/>
            <p:nvPr>
              <p:custDataLst>
                <p:tags r:id="rId7"/>
              </p:custDataLst>
            </p:nvPr>
          </p:nvSpPr>
          <p:spPr>
            <a:xfrm>
              <a:off x="4198"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6" name="任意多边形: 形状 3"/>
            <p:cNvSpPr/>
            <p:nvPr>
              <p:custDataLst>
                <p:tags r:id="rId8"/>
              </p:custDataLst>
            </p:nvPr>
          </p:nvSpPr>
          <p:spPr>
            <a:xfrm>
              <a:off x="3955"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8" name="任意多边形: 形状 4"/>
            <p:cNvSpPr/>
            <p:nvPr>
              <p:custDataLst>
                <p:tags r:id="rId9"/>
              </p:custDataLst>
            </p:nvPr>
          </p:nvSpPr>
          <p:spPr>
            <a:xfrm>
              <a:off x="3712"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0" name="任意多边形: 形状 6"/>
            <p:cNvSpPr/>
            <p:nvPr>
              <p:custDataLst>
                <p:tags r:id="rId10"/>
              </p:custDataLst>
            </p:nvPr>
          </p:nvSpPr>
          <p:spPr>
            <a:xfrm>
              <a:off x="4927"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1" name="任意多边形: 形状 7"/>
            <p:cNvSpPr/>
            <p:nvPr>
              <p:custDataLst>
                <p:tags r:id="rId11"/>
              </p:custDataLst>
            </p:nvPr>
          </p:nvSpPr>
          <p:spPr>
            <a:xfrm>
              <a:off x="4684"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2" name="任意多边形: 形状 8"/>
            <p:cNvSpPr/>
            <p:nvPr>
              <p:custDataLst>
                <p:tags r:id="rId12"/>
              </p:custDataLst>
            </p:nvPr>
          </p:nvSpPr>
          <p:spPr>
            <a:xfrm>
              <a:off x="4441"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4" name="任意多边形: 形状 10"/>
            <p:cNvSpPr/>
            <p:nvPr>
              <p:custDataLst>
                <p:tags r:id="rId13"/>
              </p:custDataLst>
            </p:nvPr>
          </p:nvSpPr>
          <p:spPr>
            <a:xfrm>
              <a:off x="5656" y="3924"/>
              <a:ext cx="299" cy="386"/>
            </a:xfrm>
            <a:custGeom>
              <a:avLst/>
              <a:gdLst>
                <a:gd name="connsiteX0" fmla="*/ 112774 w 217110"/>
                <a:gd name="connsiteY0" fmla="*/ 0 h 280398"/>
                <a:gd name="connsiteX1" fmla="*/ 0 w 217110"/>
                <a:gd name="connsiteY1" fmla="*/ 0 h 280398"/>
                <a:gd name="connsiteX2" fmla="*/ 104300 w 217110"/>
                <a:gd name="connsiteY2" fmla="*/ 140199 h 280398"/>
                <a:gd name="connsiteX3" fmla="*/ 0 w 217110"/>
                <a:gd name="connsiteY3" fmla="*/ 280399 h 280398"/>
                <a:gd name="connsiteX4" fmla="*/ 112774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774" y="0"/>
                  </a:moveTo>
                  <a:lnTo>
                    <a:pt x="0" y="0"/>
                  </a:lnTo>
                  <a:lnTo>
                    <a:pt x="104300" y="140199"/>
                  </a:lnTo>
                  <a:lnTo>
                    <a:pt x="0" y="280399"/>
                  </a:lnTo>
                  <a:lnTo>
                    <a:pt x="112774"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5" name="任意多边形: 形状 11"/>
            <p:cNvSpPr/>
            <p:nvPr>
              <p:custDataLst>
                <p:tags r:id="rId14"/>
              </p:custDataLst>
            </p:nvPr>
          </p:nvSpPr>
          <p:spPr>
            <a:xfrm>
              <a:off x="5413"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1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1"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sp>
          <p:nvSpPr>
            <p:cNvPr id="16" name="任意多边形: 形状 12"/>
            <p:cNvSpPr/>
            <p:nvPr>
              <p:custDataLst>
                <p:tags r:id="rId15"/>
              </p:custDataLst>
            </p:nvPr>
          </p:nvSpPr>
          <p:spPr>
            <a:xfrm>
              <a:off x="5170" y="3924"/>
              <a:ext cx="299" cy="386"/>
            </a:xfrm>
            <a:custGeom>
              <a:avLst/>
              <a:gdLst>
                <a:gd name="connsiteX0" fmla="*/ 112810 w 217110"/>
                <a:gd name="connsiteY0" fmla="*/ 0 h 280398"/>
                <a:gd name="connsiteX1" fmla="*/ 0 w 217110"/>
                <a:gd name="connsiteY1" fmla="*/ 0 h 280398"/>
                <a:gd name="connsiteX2" fmla="*/ 104336 w 217110"/>
                <a:gd name="connsiteY2" fmla="*/ 140199 h 280398"/>
                <a:gd name="connsiteX3" fmla="*/ 0 w 217110"/>
                <a:gd name="connsiteY3" fmla="*/ 280399 h 280398"/>
                <a:gd name="connsiteX4" fmla="*/ 112810 w 217110"/>
                <a:gd name="connsiteY4" fmla="*/ 280399 h 280398"/>
                <a:gd name="connsiteX5" fmla="*/ 217110 w 217110"/>
                <a:gd name="connsiteY5" fmla="*/ 140199 h 28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10" h="280398">
                  <a:moveTo>
                    <a:pt x="112810" y="0"/>
                  </a:moveTo>
                  <a:lnTo>
                    <a:pt x="0" y="0"/>
                  </a:lnTo>
                  <a:lnTo>
                    <a:pt x="104336" y="140199"/>
                  </a:lnTo>
                  <a:lnTo>
                    <a:pt x="0" y="280399"/>
                  </a:lnTo>
                  <a:lnTo>
                    <a:pt x="112810" y="280399"/>
                  </a:lnTo>
                  <a:lnTo>
                    <a:pt x="217110" y="140199"/>
                  </a:lnTo>
                  <a:close/>
                </a:path>
              </a:pathLst>
            </a:custGeom>
            <a:solidFill>
              <a:schemeClr val="accent1"/>
            </a:solidFill>
            <a:ln w="3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OPPOSans H" panose="00020600040101010101" pitchFamily="18" charset="-122"/>
                <a:ea typeface="OPPOSans H" panose="00020600040101010101" pitchFamily="18" charset="-122"/>
                <a:cs typeface="+mn-cs"/>
              </a:endParaRPr>
            </a:p>
          </p:txBody>
        </p:sp>
      </p:grpSp>
      <p:sp>
        <p:nvSpPr>
          <p:cNvPr id="9" name="文本框 8"/>
          <p:cNvSpPr txBox="1"/>
          <p:nvPr/>
        </p:nvSpPr>
        <p:spPr>
          <a:xfrm>
            <a:off x="5582285" y="4716145"/>
            <a:ext cx="3167380" cy="480060"/>
          </a:xfrm>
          <a:prstGeom prst="rect">
            <a:avLst/>
          </a:prstGeom>
          <a:noFill/>
        </p:spPr>
        <p:txBody>
          <a:bodyPr wrap="square" rtlCol="0">
            <a:noAutofit/>
          </a:bodyPr>
          <a:lstStyle/>
          <a:p>
            <a:r>
              <a:rPr lang="en-US" altLang="zh-CN" sz="2400">
                <a:solidFill>
                  <a:schemeClr val="bg1"/>
                </a:solidFill>
              </a:rPr>
              <a:t>——The group of IKUN</a:t>
            </a:r>
            <a:endParaRPr lang="en-US" altLang="zh-CN" sz="2400">
              <a:solidFill>
                <a:schemeClr val="bg1"/>
              </a:solidFill>
            </a:endParaRPr>
          </a:p>
        </p:txBody>
      </p:sp>
    </p:spTree>
    <p:custDataLst>
      <p:tags r:id="rId16"/>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strVal val="(6*min(max(#ppt_w*#ppt_h,.3),1)-7.4)/-.7*#ppt_w"/>
                                          </p:val>
                                        </p:tav>
                                        <p:tav tm="100000">
                                          <p:val>
                                            <p:strVal val="#ppt_w"/>
                                          </p:val>
                                        </p:tav>
                                      </p:tavLst>
                                    </p:anim>
                                    <p:anim calcmode="lin" valueType="num">
                                      <p:cBhvr>
                                        <p:cTn id="8" dur="500" fill="hold"/>
                                        <p:tgtEl>
                                          <p:spTgt spid="32"/>
                                        </p:tgtEl>
                                        <p:attrNameLst>
                                          <p:attrName>ppt_h</p:attrName>
                                        </p:attrNameLst>
                                      </p:cBhvr>
                                      <p:tavLst>
                                        <p:tav tm="0">
                                          <p:val>
                                            <p:strVal val="(6*min(max(#ppt_w*#ppt_h,.3),1)-7.4)/-.7*#ppt_h"/>
                                          </p:val>
                                        </p:tav>
                                        <p:tav tm="100000">
                                          <p:val>
                                            <p:strVal val="#ppt_h"/>
                                          </p:val>
                                        </p:tav>
                                      </p:tavLst>
                                    </p:anim>
                                    <p:anim calcmode="lin" valueType="num">
                                      <p:cBhvr>
                                        <p:cTn id="9" dur="500" fill="hold"/>
                                        <p:tgtEl>
                                          <p:spTgt spid="32"/>
                                        </p:tgtEl>
                                        <p:attrNameLst>
                                          <p:attrName>ppt_x</p:attrName>
                                        </p:attrNameLst>
                                      </p:cBhvr>
                                      <p:tavLst>
                                        <p:tav tm="0">
                                          <p:val>
                                            <p:fltVal val="0.5"/>
                                          </p:val>
                                        </p:tav>
                                        <p:tav tm="100000">
                                          <p:val>
                                            <p:strVal val="#ppt_x"/>
                                          </p:val>
                                        </p:tav>
                                      </p:tavLst>
                                    </p:anim>
                                    <p:anim calcmode="lin" valueType="num">
                                      <p:cBhvr>
                                        <p:cTn id="10" dur="500" fill="hold"/>
                                        <p:tgtEl>
                                          <p:spTgt spid="32"/>
                                        </p:tgtEl>
                                        <p:attrNameLst>
                                          <p:attrName>ppt_y</p:attrName>
                                        </p:attrNameLst>
                                      </p:cBhvr>
                                      <p:tavLst>
                                        <p:tav tm="0">
                                          <p:val>
                                            <p:strVal val="1+(6*min(max(#ppt_w*#ppt_h,.3),1)-7.4)/-.7*#ppt_h/2"/>
                                          </p:val>
                                        </p:tav>
                                        <p:tav tm="100000">
                                          <p:val>
                                            <p:strVal val="#ppt_y"/>
                                          </p:val>
                                        </p:tav>
                                      </p:tavLst>
                                    </p:anim>
                                  </p:childTnLst>
                                </p:cTn>
                              </p:par>
                              <p:par>
                                <p:cTn id="11" presetID="23" presetClass="entr" presetSubtype="28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strVal val="4/3*#ppt_w"/>
                                          </p:val>
                                        </p:tav>
                                        <p:tav tm="100000">
                                          <p:val>
                                            <p:strVal val="#ppt_w"/>
                                          </p:val>
                                        </p:tav>
                                      </p:tavLst>
                                    </p:anim>
                                    <p:anim calcmode="lin" valueType="num">
                                      <p:cBhvr>
                                        <p:cTn id="14" dur="500" fill="hold"/>
                                        <p:tgtEl>
                                          <p:spTgt spid="25"/>
                                        </p:tgtEl>
                                        <p:attrNameLst>
                                          <p:attrName>ppt_h</p:attrName>
                                        </p:attrNameLst>
                                      </p:cBhvr>
                                      <p:tavLst>
                                        <p:tav tm="0">
                                          <p:val>
                                            <p:strVal val="4/3*#ppt_h"/>
                                          </p:val>
                                        </p:tav>
                                        <p:tav tm="100000">
                                          <p:val>
                                            <p:strVal val="#ppt_h"/>
                                          </p:val>
                                        </p:tav>
                                      </p:tavLst>
                                    </p:anim>
                                  </p:childTnLst>
                                </p:cTn>
                              </p:par>
                              <p:par>
                                <p:cTn id="15" presetID="0" presetClass="entr"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visible"/>
                                      </p:to>
                                    </p:set>
                                    <p:anim to="" calcmode="lin" valueType="num">
                                      <p:cBhvr>
                                        <p:cTn id="17" dur="500" fill="hold">
                                          <p:stCondLst>
                                            <p:cond delay="0"/>
                                          </p:stCondLst>
                                        </p:cTn>
                                        <p:tgtEl>
                                          <p:spTgt spid="2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8" dur="500" fill="hold">
                                          <p:stCondLst>
                                            <p:cond delay="0"/>
                                          </p:stCondLst>
                                        </p:cTn>
                                        <p:tgtEl>
                                          <p:spTgt spid="2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9" dur="500" fill="hold">
                                          <p:stCondLst>
                                            <p:cond delay="0"/>
                                          </p:stCondLst>
                                        </p:cTn>
                                        <p:tgtEl>
                                          <p:spTgt spid="25"/>
                                        </p:tgtEl>
                                        <p:attrNameLst>
                                          <p:attrName>style.opacity</p:attrName>
                                        </p:attrNameLst>
                                      </p:cBhvr>
                                      <p:tavLst>
                                        <p:tav tm="0">
                                          <p:val>
                                            <p:fltVal val="0"/>
                                          </p:val>
                                        </p:tav>
                                        <p:tav tm="100000">
                                          <p:val>
                                            <p:fltVal val="1"/>
                                          </p:val>
                                        </p:tav>
                                      </p:tavLst>
                                    </p:anim>
                                    <p:anim to="" calcmode="lin" valueType="num">
                                      <p:cBhvr>
                                        <p:cTn id="20" dur="500" fill="hold">
                                          <p:stCondLst>
                                            <p:cond delay="0"/>
                                          </p:stCondLst>
                                        </p:cTn>
                                        <p:tgtEl>
                                          <p:spTgt spid="25"/>
                                        </p:tgtEl>
                                        <p:attrNameLst>
                                          <p:attrName>ppt_w</p:attrName>
                                        </p:attrNameLst>
                                      </p:cBhvr>
                                      <p:tavLst>
                                        <p:tav tm="0">
                                          <p:val>
                                            <p:strVal val="#ppt_w*2"/>
                                          </p:val>
                                        </p:tav>
                                        <p:tav tm="100000">
                                          <p:val>
                                            <p:strVal val="#ppt_w"/>
                                          </p:val>
                                        </p:tav>
                                      </p:tavLst>
                                    </p:anim>
                                    <p:anim to="" calcmode="lin" valueType="num">
                                      <p:cBhvr>
                                        <p:cTn id="21" dur="500" fill="hold">
                                          <p:stCondLst>
                                            <p:cond delay="0"/>
                                          </p:stCondLst>
                                        </p:cTn>
                                        <p:tgtEl>
                                          <p:spTgt spid="25"/>
                                        </p:tgtEl>
                                        <p:attrNameLst>
                                          <p:attrName>ppt_h</p:attrName>
                                        </p:attrNameLst>
                                      </p:cBhvr>
                                      <p:tavLst>
                                        <p:tav tm="0">
                                          <p:val>
                                            <p:strVal val="#ppt_h*2"/>
                                          </p:val>
                                        </p:tav>
                                        <p:tav tm="100000">
                                          <p:val>
                                            <p:strVal val="#ppt_h"/>
                                          </p:val>
                                        </p:tav>
                                      </p:tavLst>
                                    </p:anim>
                                  </p:childTnLst>
                                </p:cTn>
                              </p:par>
                              <p:par>
                                <p:cTn id="22" presetID="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to="" calcmode="lin" valueType="num">
                                      <p:cBhvr>
                                        <p:cTn id="24" dur="500" fill="hold">
                                          <p:stCondLst>
                                            <p:cond delay="0"/>
                                          </p:stCondLst>
                                        </p:cTn>
                                        <p:tgtEl>
                                          <p:spTgt spid="2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5" dur="500" fill="hold">
                                          <p:stCondLst>
                                            <p:cond delay="0"/>
                                          </p:stCondLst>
                                        </p:cTn>
                                        <p:tgtEl>
                                          <p:spTgt spid="2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6" dur="500" fill="hold">
                                          <p:stCondLst>
                                            <p:cond delay="0"/>
                                          </p:stCondLst>
                                        </p:cTn>
                                        <p:tgtEl>
                                          <p:spTgt spid="20"/>
                                        </p:tgtEl>
                                        <p:attrNameLst>
                                          <p:attrName>style.opacity</p:attrName>
                                        </p:attrNameLst>
                                      </p:cBhvr>
                                      <p:tavLst>
                                        <p:tav tm="0">
                                          <p:val>
                                            <p:fltVal val="0"/>
                                          </p:val>
                                        </p:tav>
                                        <p:tav tm="100000">
                                          <p:val>
                                            <p:fltVal val="1"/>
                                          </p:val>
                                        </p:tav>
                                      </p:tavLst>
                                    </p:anim>
                                    <p:anim to="" calcmode="lin" valueType="num">
                                      <p:cBhvr>
                                        <p:cTn id="27" dur="500" fill="hold">
                                          <p:stCondLst>
                                            <p:cond delay="0"/>
                                          </p:stCondLst>
                                        </p:cTn>
                                        <p:tgtEl>
                                          <p:spTgt spid="20"/>
                                        </p:tgtEl>
                                        <p:attrNameLst>
                                          <p:attrName>ppt_w</p:attrName>
                                        </p:attrNameLst>
                                      </p:cBhvr>
                                      <p:tavLst>
                                        <p:tav tm="0">
                                          <p:val>
                                            <p:strVal val="#ppt_w*2"/>
                                          </p:val>
                                        </p:tav>
                                        <p:tav tm="100000">
                                          <p:val>
                                            <p:strVal val="#ppt_w"/>
                                          </p:val>
                                        </p:tav>
                                      </p:tavLst>
                                    </p:anim>
                                    <p:anim to="" calcmode="lin" valueType="num">
                                      <p:cBhvr>
                                        <p:cTn id="28" dur="500" fill="hold">
                                          <p:stCondLst>
                                            <p:cond delay="0"/>
                                          </p:stCondLst>
                                        </p:cTn>
                                        <p:tgtEl>
                                          <p:spTgt spid="20"/>
                                        </p:tgtEl>
                                        <p:attrNameLst>
                                          <p:attrName>ppt_h</p:attrName>
                                        </p:attrNameLst>
                                      </p:cBhvr>
                                      <p:tavLst>
                                        <p:tav tm="0">
                                          <p:val>
                                            <p:strVal val="#ppt_h*2"/>
                                          </p:val>
                                        </p:tav>
                                        <p:tav tm="100000">
                                          <p:val>
                                            <p:strVal val="#ppt_h"/>
                                          </p:val>
                                        </p:tav>
                                      </p:tavLst>
                                    </p:anim>
                                  </p:childTnLst>
                                </p:cTn>
                              </p:par>
                              <p:par>
                                <p:cTn id="29" presetID="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to="" calcmode="lin" valueType="num">
                                      <p:cBhvr>
                                        <p:cTn id="31" dur="500" fill="hold">
                                          <p:stCondLst>
                                            <p:cond delay="0"/>
                                          </p:stCondLst>
                                        </p:cTn>
                                        <p:tgtEl>
                                          <p:spTgt spid="21"/>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2" dur="500" fill="hold">
                                          <p:stCondLst>
                                            <p:cond delay="0"/>
                                          </p:stCondLst>
                                        </p:cTn>
                                        <p:tgtEl>
                                          <p:spTgt spid="21"/>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3" dur="500" fill="hold">
                                          <p:stCondLst>
                                            <p:cond delay="0"/>
                                          </p:stCondLst>
                                        </p:cTn>
                                        <p:tgtEl>
                                          <p:spTgt spid="21"/>
                                        </p:tgtEl>
                                        <p:attrNameLst>
                                          <p:attrName>style.opacity</p:attrName>
                                        </p:attrNameLst>
                                      </p:cBhvr>
                                      <p:tavLst>
                                        <p:tav tm="0">
                                          <p:val>
                                            <p:fltVal val="0"/>
                                          </p:val>
                                        </p:tav>
                                        <p:tav tm="100000">
                                          <p:val>
                                            <p:fltVal val="1"/>
                                          </p:val>
                                        </p:tav>
                                      </p:tavLst>
                                    </p:anim>
                                    <p:anim to="" calcmode="lin" valueType="num">
                                      <p:cBhvr>
                                        <p:cTn id="34" dur="500" fill="hold">
                                          <p:stCondLst>
                                            <p:cond delay="0"/>
                                          </p:stCondLst>
                                        </p:cTn>
                                        <p:tgtEl>
                                          <p:spTgt spid="21"/>
                                        </p:tgtEl>
                                        <p:attrNameLst>
                                          <p:attrName>ppt_w</p:attrName>
                                        </p:attrNameLst>
                                      </p:cBhvr>
                                      <p:tavLst>
                                        <p:tav tm="0">
                                          <p:val>
                                            <p:strVal val="#ppt_w*2"/>
                                          </p:val>
                                        </p:tav>
                                        <p:tav tm="100000">
                                          <p:val>
                                            <p:strVal val="#ppt_w"/>
                                          </p:val>
                                        </p:tav>
                                      </p:tavLst>
                                    </p:anim>
                                    <p:anim to="" calcmode="lin" valueType="num">
                                      <p:cBhvr>
                                        <p:cTn id="35" dur="500" fill="hold">
                                          <p:stCondLst>
                                            <p:cond delay="0"/>
                                          </p:stCondLst>
                                        </p:cTn>
                                        <p:tgtEl>
                                          <p:spTgt spid="21"/>
                                        </p:tgtEl>
                                        <p:attrNameLst>
                                          <p:attrName>ppt_h</p:attrName>
                                        </p:attrNameLst>
                                      </p:cBhvr>
                                      <p:tavLst>
                                        <p:tav tm="0">
                                          <p:val>
                                            <p:strVal val="#ppt_h*2"/>
                                          </p:val>
                                        </p:tav>
                                        <p:tav tm="100000">
                                          <p:val>
                                            <p:strVal val="#ppt_h"/>
                                          </p:val>
                                        </p:tav>
                                      </p:tavLst>
                                    </p:anim>
                                  </p:childTnLst>
                                </p:cTn>
                              </p:par>
                              <p:par>
                                <p:cTn id="36" presetID="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to="" calcmode="lin" valueType="num">
                                      <p:cBhvr>
                                        <p:cTn id="38" dur="500" fill="hold">
                                          <p:stCondLst>
                                            <p:cond delay="0"/>
                                          </p:stCondLst>
                                        </p:cTn>
                                        <p:tgtEl>
                                          <p:spTgt spid="2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9" dur="500" fill="hold">
                                          <p:stCondLst>
                                            <p:cond delay="0"/>
                                          </p:stCondLst>
                                        </p:cTn>
                                        <p:tgtEl>
                                          <p:spTgt spid="2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0" dur="500" fill="hold">
                                          <p:stCondLst>
                                            <p:cond delay="0"/>
                                          </p:stCondLst>
                                        </p:cTn>
                                        <p:tgtEl>
                                          <p:spTgt spid="22"/>
                                        </p:tgtEl>
                                        <p:attrNameLst>
                                          <p:attrName>style.opacity</p:attrName>
                                        </p:attrNameLst>
                                      </p:cBhvr>
                                      <p:tavLst>
                                        <p:tav tm="0">
                                          <p:val>
                                            <p:fltVal val="0"/>
                                          </p:val>
                                        </p:tav>
                                        <p:tav tm="100000">
                                          <p:val>
                                            <p:fltVal val="1"/>
                                          </p:val>
                                        </p:tav>
                                      </p:tavLst>
                                    </p:anim>
                                    <p:anim to="" calcmode="lin" valueType="num">
                                      <p:cBhvr>
                                        <p:cTn id="41" dur="500" fill="hold">
                                          <p:stCondLst>
                                            <p:cond delay="0"/>
                                          </p:stCondLst>
                                        </p:cTn>
                                        <p:tgtEl>
                                          <p:spTgt spid="22"/>
                                        </p:tgtEl>
                                        <p:attrNameLst>
                                          <p:attrName>ppt_w</p:attrName>
                                        </p:attrNameLst>
                                      </p:cBhvr>
                                      <p:tavLst>
                                        <p:tav tm="0">
                                          <p:val>
                                            <p:strVal val="#ppt_w*2"/>
                                          </p:val>
                                        </p:tav>
                                        <p:tav tm="100000">
                                          <p:val>
                                            <p:strVal val="#ppt_w"/>
                                          </p:val>
                                        </p:tav>
                                      </p:tavLst>
                                    </p:anim>
                                    <p:anim to="" calcmode="lin" valueType="num">
                                      <p:cBhvr>
                                        <p:cTn id="42" dur="500" fill="hold">
                                          <p:stCondLst>
                                            <p:cond delay="0"/>
                                          </p:stCondLst>
                                        </p:cTn>
                                        <p:tgtEl>
                                          <p:spTgt spid="22"/>
                                        </p:tgtEl>
                                        <p:attrNameLst>
                                          <p:attrName>ppt_h</p:attrName>
                                        </p:attrNameLst>
                                      </p:cBhvr>
                                      <p:tavLst>
                                        <p:tav tm="0">
                                          <p:val>
                                            <p:strVal val="#ppt_h*2"/>
                                          </p:val>
                                        </p:tav>
                                        <p:tav tm="100000">
                                          <p:val>
                                            <p:strVal val="#ppt_h"/>
                                          </p:val>
                                        </p:tav>
                                      </p:tavLst>
                                    </p:anim>
                                  </p:childTnLst>
                                </p:cTn>
                              </p:par>
                              <p:par>
                                <p:cTn id="43" presetID="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to="" calcmode="lin" valueType="num">
                                      <p:cBhvr>
                                        <p:cTn id="45" dur="500" fill="hold">
                                          <p:stCondLst>
                                            <p:cond delay="0"/>
                                          </p:stCondLst>
                                        </p:cTn>
                                        <p:tgtEl>
                                          <p:spTgt spid="2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6" dur="500" fill="hold">
                                          <p:stCondLst>
                                            <p:cond delay="0"/>
                                          </p:stCondLst>
                                        </p:cTn>
                                        <p:tgtEl>
                                          <p:spTgt spid="23"/>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7" dur="500" fill="hold">
                                          <p:stCondLst>
                                            <p:cond delay="0"/>
                                          </p:stCondLst>
                                        </p:cTn>
                                        <p:tgtEl>
                                          <p:spTgt spid="23"/>
                                        </p:tgtEl>
                                        <p:attrNameLst>
                                          <p:attrName>style.opacity</p:attrName>
                                        </p:attrNameLst>
                                      </p:cBhvr>
                                      <p:tavLst>
                                        <p:tav tm="0">
                                          <p:val>
                                            <p:fltVal val="0"/>
                                          </p:val>
                                        </p:tav>
                                        <p:tav tm="100000">
                                          <p:val>
                                            <p:fltVal val="1"/>
                                          </p:val>
                                        </p:tav>
                                      </p:tavLst>
                                    </p:anim>
                                    <p:anim to="" calcmode="lin" valueType="num">
                                      <p:cBhvr>
                                        <p:cTn id="48" dur="500" fill="hold">
                                          <p:stCondLst>
                                            <p:cond delay="0"/>
                                          </p:stCondLst>
                                        </p:cTn>
                                        <p:tgtEl>
                                          <p:spTgt spid="23"/>
                                        </p:tgtEl>
                                        <p:attrNameLst>
                                          <p:attrName>ppt_w</p:attrName>
                                        </p:attrNameLst>
                                      </p:cBhvr>
                                      <p:tavLst>
                                        <p:tav tm="0">
                                          <p:val>
                                            <p:strVal val="#ppt_w*2"/>
                                          </p:val>
                                        </p:tav>
                                        <p:tav tm="100000">
                                          <p:val>
                                            <p:strVal val="#ppt_w"/>
                                          </p:val>
                                        </p:tav>
                                      </p:tavLst>
                                    </p:anim>
                                    <p:anim to="" calcmode="lin" valueType="num">
                                      <p:cBhvr>
                                        <p:cTn id="49" dur="500" fill="hold">
                                          <p:stCondLst>
                                            <p:cond delay="0"/>
                                          </p:stCondLst>
                                        </p:cTn>
                                        <p:tgtEl>
                                          <p:spTgt spid="23"/>
                                        </p:tgtEl>
                                        <p:attrNameLst>
                                          <p:attrName>ppt_h</p:attrName>
                                        </p:attrNameLst>
                                      </p:cBhvr>
                                      <p:tavLst>
                                        <p:tav tm="0">
                                          <p:val>
                                            <p:strVal val="#ppt_h*2"/>
                                          </p:val>
                                        </p:tav>
                                        <p:tav tm="100000">
                                          <p:val>
                                            <p:strVal val="#ppt_h"/>
                                          </p:val>
                                        </p:tav>
                                      </p:tavLst>
                                    </p:anim>
                                  </p:childTnLst>
                                </p:cTn>
                              </p:par>
                              <p:par>
                                <p:cTn id="50" presetID="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 to="" calcmode="lin" valueType="num">
                                      <p:cBhvr>
                                        <p:cTn id="52" dur="500" fill="hold">
                                          <p:stCondLst>
                                            <p:cond delay="0"/>
                                          </p:stCondLst>
                                        </p:cTn>
                                        <p:tgtEl>
                                          <p:spTgt spid="3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3" dur="500" fill="hold">
                                          <p:stCondLst>
                                            <p:cond delay="0"/>
                                          </p:stCondLst>
                                        </p:cTn>
                                        <p:tgtEl>
                                          <p:spTgt spid="3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4" dur="500" fill="hold">
                                          <p:stCondLst>
                                            <p:cond delay="0"/>
                                          </p:stCondLst>
                                        </p:cTn>
                                        <p:tgtEl>
                                          <p:spTgt spid="34"/>
                                        </p:tgtEl>
                                        <p:attrNameLst>
                                          <p:attrName>style.opacity</p:attrName>
                                        </p:attrNameLst>
                                      </p:cBhvr>
                                      <p:tavLst>
                                        <p:tav tm="0">
                                          <p:val>
                                            <p:fltVal val="0"/>
                                          </p:val>
                                        </p:tav>
                                        <p:tav tm="100000">
                                          <p:val>
                                            <p:fltVal val="1"/>
                                          </p:val>
                                        </p:tav>
                                      </p:tavLst>
                                    </p:anim>
                                    <p:anim to="" calcmode="lin" valueType="num">
                                      <p:cBhvr>
                                        <p:cTn id="55" dur="500" fill="hold">
                                          <p:stCondLst>
                                            <p:cond delay="0"/>
                                          </p:stCondLst>
                                        </p:cTn>
                                        <p:tgtEl>
                                          <p:spTgt spid="34"/>
                                        </p:tgtEl>
                                        <p:attrNameLst>
                                          <p:attrName>ppt_w</p:attrName>
                                        </p:attrNameLst>
                                      </p:cBhvr>
                                      <p:tavLst>
                                        <p:tav tm="0">
                                          <p:val>
                                            <p:strVal val="#ppt_w*2"/>
                                          </p:val>
                                        </p:tav>
                                        <p:tav tm="100000">
                                          <p:val>
                                            <p:strVal val="#ppt_w"/>
                                          </p:val>
                                        </p:tav>
                                      </p:tavLst>
                                    </p:anim>
                                    <p:anim to="" calcmode="lin" valueType="num">
                                      <p:cBhvr>
                                        <p:cTn id="56" dur="500" fill="hold">
                                          <p:stCondLst>
                                            <p:cond delay="0"/>
                                          </p:stCondLst>
                                        </p:cTn>
                                        <p:tgtEl>
                                          <p:spTgt spid="34"/>
                                        </p:tgtEl>
                                        <p:attrNameLst>
                                          <p:attrName>ppt_h</p:attrName>
                                        </p:attrNameLst>
                                      </p:cBhvr>
                                      <p:tavLst>
                                        <p:tav tm="0">
                                          <p:val>
                                            <p:strVal val="#ppt_h*2"/>
                                          </p:val>
                                        </p:tav>
                                        <p:tav tm="100000">
                                          <p:val>
                                            <p:strVal val="#ppt_h"/>
                                          </p:val>
                                        </p:tav>
                                      </p:tavLst>
                                    </p:anim>
                                  </p:childTnLst>
                                </p:cTn>
                              </p:par>
                              <p:par>
                                <p:cTn id="57" presetID="0"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 to="" calcmode="lin" valueType="num">
                                      <p:cBhvr>
                                        <p:cTn id="59" dur="500" fill="hold">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60" dur="500" fill="hold">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61" dur="500" fill="hold">
                                          <p:stCondLst>
                                            <p:cond delay="0"/>
                                          </p:stCondLst>
                                        </p:cTn>
                                        <p:tgtEl>
                                          <p:spTgt spid="4"/>
                                        </p:tgtEl>
                                        <p:attrNameLst>
                                          <p:attrName>style.opacity</p:attrName>
                                        </p:attrNameLst>
                                      </p:cBhvr>
                                      <p:tavLst>
                                        <p:tav tm="0">
                                          <p:val>
                                            <p:fltVal val="0"/>
                                          </p:val>
                                        </p:tav>
                                        <p:tav tm="100000">
                                          <p:val>
                                            <p:fltVal val="1"/>
                                          </p:val>
                                        </p:tav>
                                      </p:tavLst>
                                    </p:anim>
                                    <p:anim to="" calcmode="lin" valueType="num">
                                      <p:cBhvr>
                                        <p:cTn id="62"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63" dur="500" fill="hold">
                                          <p:stCondLst>
                                            <p:cond delay="0"/>
                                          </p:stCondLst>
                                        </p:cTn>
                                        <p:tgtEl>
                                          <p:spTgt spid="4"/>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0" grpId="0" animBg="1"/>
      <p:bldP spid="21" grpId="0" animBg="1"/>
      <p:bldP spid="22" grpId="0" animBg="1"/>
      <p:bldP spid="23" grpId="0" animBg="1"/>
      <p:bldP spid="34" grpId="0" animBg="1"/>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2" name="背景"/>
          <p:cNvSpPr/>
          <p:nvPr/>
        </p:nvSpPr>
        <p:spPr>
          <a:xfrm>
            <a:off x="-25877" y="-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3"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30" name="Freeform 6"/>
          <p:cNvSpPr/>
          <p:nvPr userDrawn="1">
            <p:custDataLst>
              <p:tags r:id="rId3"/>
            </p:custDataLst>
          </p:nvPr>
        </p:nvSpPr>
        <p:spPr>
          <a:xfrm>
            <a:off x="5851059" y="1"/>
            <a:ext cx="6340941" cy="6531569"/>
          </a:xfrm>
          <a:custGeom>
            <a:avLst/>
            <a:gdLst>
              <a:gd name="connsiteX0" fmla="*/ 0 w 6340941"/>
              <a:gd name="connsiteY0" fmla="*/ 0 h 6531569"/>
              <a:gd name="connsiteX1" fmla="*/ 6340941 w 6340941"/>
              <a:gd name="connsiteY1" fmla="*/ 0 h 6531569"/>
              <a:gd name="connsiteX2" fmla="*/ 6340941 w 6340941"/>
              <a:gd name="connsiteY2" fmla="*/ 6531569 h 6531569"/>
            </a:gdLst>
            <a:ahLst/>
            <a:cxnLst>
              <a:cxn ang="0">
                <a:pos x="connsiteX0" y="connsiteY0"/>
              </a:cxn>
              <a:cxn ang="0">
                <a:pos x="connsiteX1" y="connsiteY1"/>
              </a:cxn>
              <a:cxn ang="0">
                <a:pos x="connsiteX2" y="connsiteY2"/>
              </a:cxn>
            </a:cxnLst>
            <a:rect l="l" t="t" r="r" b="b"/>
            <a:pathLst>
              <a:path w="6340941" h="6531569">
                <a:moveTo>
                  <a:pt x="0" y="0"/>
                </a:moveTo>
                <a:lnTo>
                  <a:pt x="6340941" y="0"/>
                </a:lnTo>
                <a:lnTo>
                  <a:pt x="6340941" y="65315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ea"/>
            </a:endParaRPr>
          </a:p>
        </p:txBody>
      </p:sp>
      <p:sp>
        <p:nvSpPr>
          <p:cNvPr id="57" name="!!平滑2"/>
          <p:cNvSpPr/>
          <p:nvPr>
            <p:custDataLst>
              <p:tags r:id="rId4"/>
            </p:custDataLst>
          </p:nvPr>
        </p:nvSpPr>
        <p:spPr>
          <a:xfrm>
            <a:off x="1061779" y="1439455"/>
            <a:ext cx="1251995" cy="1488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10" name="图片1"/>
          <p:cNvSpPr/>
          <p:nvPr>
            <p:custDataLst>
              <p:tags r:id="rId5"/>
            </p:custDataLst>
          </p:nvPr>
        </p:nvSpPr>
        <p:spPr>
          <a:xfrm>
            <a:off x="6233831" y="253408"/>
            <a:ext cx="3548123" cy="3548124"/>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blipFill dpi="0" rotWithShape="0">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图片2"/>
          <p:cNvSpPr/>
          <p:nvPr>
            <p:custDataLst>
              <p:tags r:id="rId7"/>
            </p:custDataLst>
          </p:nvPr>
        </p:nvSpPr>
        <p:spPr>
          <a:xfrm>
            <a:off x="8406416" y="2352947"/>
            <a:ext cx="3548123" cy="3548124"/>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blipFill dpi="0" rotWithShape="0">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 name="!!平滑5"/>
          <p:cNvGrpSpPr/>
          <p:nvPr/>
        </p:nvGrpSpPr>
        <p:grpSpPr>
          <a:xfrm>
            <a:off x="8329396" y="766454"/>
            <a:ext cx="1655676" cy="607719"/>
            <a:chOff x="5862918" y="4812844"/>
            <a:chExt cx="3893770" cy="1429217"/>
          </a:xfrm>
        </p:grpSpPr>
        <p:sp>
          <p:nvSpPr>
            <p:cNvPr id="6" name="Freeform 5"/>
            <p:cNvSpPr/>
            <p:nvPr/>
          </p:nvSpPr>
          <p:spPr>
            <a:xfrm>
              <a:off x="5862919" y="4812844"/>
              <a:ext cx="3893769" cy="581341"/>
            </a:xfrm>
            <a:custGeom>
              <a:avLst/>
              <a:gdLst>
                <a:gd name="connsiteX0" fmla="*/ 0 w 3893769"/>
                <a:gd name="connsiteY0" fmla="*/ 581340 h 581341"/>
                <a:gd name="connsiteX1" fmla="*/ 775120 w 3893769"/>
                <a:gd name="connsiteY1" fmla="*/ 6056 h 581341"/>
                <a:gd name="connsiteX2" fmla="*/ 1556296 w 3893769"/>
                <a:gd name="connsiteY2" fmla="*/ 581340 h 581341"/>
                <a:gd name="connsiteX3" fmla="*/ 2331417 w 3893769"/>
                <a:gd name="connsiteY3" fmla="*/ 0 h 581341"/>
                <a:gd name="connsiteX4" fmla="*/ 3118649 w 3893769"/>
                <a:gd name="connsiteY4" fmla="*/ 581340 h 581341"/>
                <a:gd name="connsiteX5" fmla="*/ 3893769 w 3893769"/>
                <a:gd name="connsiteY5" fmla="*/ 0 h 58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769" h="581341">
                  <a:moveTo>
                    <a:pt x="0" y="581340"/>
                  </a:moveTo>
                  <a:cubicBezTo>
                    <a:pt x="257868" y="293698"/>
                    <a:pt x="515737" y="6056"/>
                    <a:pt x="775120" y="6056"/>
                  </a:cubicBezTo>
                  <a:cubicBezTo>
                    <a:pt x="1034503" y="6056"/>
                    <a:pt x="1296913" y="582349"/>
                    <a:pt x="1556296" y="581340"/>
                  </a:cubicBezTo>
                  <a:cubicBezTo>
                    <a:pt x="1815679" y="580331"/>
                    <a:pt x="2071025" y="0"/>
                    <a:pt x="2331417" y="0"/>
                  </a:cubicBezTo>
                  <a:cubicBezTo>
                    <a:pt x="2591809" y="0"/>
                    <a:pt x="2858257" y="581340"/>
                    <a:pt x="3118649" y="581340"/>
                  </a:cubicBezTo>
                  <a:cubicBezTo>
                    <a:pt x="3379041" y="581340"/>
                    <a:pt x="3758527" y="57528"/>
                    <a:pt x="3893769" y="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5862918" y="5236782"/>
              <a:ext cx="3893769" cy="581341"/>
            </a:xfrm>
            <a:custGeom>
              <a:avLst/>
              <a:gdLst>
                <a:gd name="connsiteX0" fmla="*/ 0 w 3893769"/>
                <a:gd name="connsiteY0" fmla="*/ 581340 h 581341"/>
                <a:gd name="connsiteX1" fmla="*/ 775120 w 3893769"/>
                <a:gd name="connsiteY1" fmla="*/ 6056 h 581341"/>
                <a:gd name="connsiteX2" fmla="*/ 1556296 w 3893769"/>
                <a:gd name="connsiteY2" fmla="*/ 581340 h 581341"/>
                <a:gd name="connsiteX3" fmla="*/ 2331417 w 3893769"/>
                <a:gd name="connsiteY3" fmla="*/ 0 h 581341"/>
                <a:gd name="connsiteX4" fmla="*/ 3118649 w 3893769"/>
                <a:gd name="connsiteY4" fmla="*/ 581340 h 581341"/>
                <a:gd name="connsiteX5" fmla="*/ 3893769 w 3893769"/>
                <a:gd name="connsiteY5" fmla="*/ 0 h 58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769" h="581341">
                  <a:moveTo>
                    <a:pt x="0" y="581340"/>
                  </a:moveTo>
                  <a:cubicBezTo>
                    <a:pt x="257868" y="293698"/>
                    <a:pt x="515737" y="6056"/>
                    <a:pt x="775120" y="6056"/>
                  </a:cubicBezTo>
                  <a:cubicBezTo>
                    <a:pt x="1034503" y="6056"/>
                    <a:pt x="1296913" y="582349"/>
                    <a:pt x="1556296" y="581340"/>
                  </a:cubicBezTo>
                  <a:cubicBezTo>
                    <a:pt x="1815679" y="580331"/>
                    <a:pt x="2071025" y="0"/>
                    <a:pt x="2331417" y="0"/>
                  </a:cubicBezTo>
                  <a:cubicBezTo>
                    <a:pt x="2591809" y="0"/>
                    <a:pt x="2858257" y="581340"/>
                    <a:pt x="3118649" y="581340"/>
                  </a:cubicBezTo>
                  <a:cubicBezTo>
                    <a:pt x="3379041" y="581340"/>
                    <a:pt x="3758527" y="57528"/>
                    <a:pt x="3893769" y="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862918" y="5660720"/>
              <a:ext cx="3893769" cy="581341"/>
            </a:xfrm>
            <a:custGeom>
              <a:avLst/>
              <a:gdLst>
                <a:gd name="connsiteX0" fmla="*/ 0 w 3893769"/>
                <a:gd name="connsiteY0" fmla="*/ 581340 h 581341"/>
                <a:gd name="connsiteX1" fmla="*/ 775120 w 3893769"/>
                <a:gd name="connsiteY1" fmla="*/ 6056 h 581341"/>
                <a:gd name="connsiteX2" fmla="*/ 1556296 w 3893769"/>
                <a:gd name="connsiteY2" fmla="*/ 581340 h 581341"/>
                <a:gd name="connsiteX3" fmla="*/ 2331417 w 3893769"/>
                <a:gd name="connsiteY3" fmla="*/ 0 h 581341"/>
                <a:gd name="connsiteX4" fmla="*/ 3118649 w 3893769"/>
                <a:gd name="connsiteY4" fmla="*/ 581340 h 581341"/>
                <a:gd name="connsiteX5" fmla="*/ 3893769 w 3893769"/>
                <a:gd name="connsiteY5" fmla="*/ 0 h 58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769" h="581341">
                  <a:moveTo>
                    <a:pt x="0" y="581340"/>
                  </a:moveTo>
                  <a:cubicBezTo>
                    <a:pt x="257868" y="293698"/>
                    <a:pt x="515737" y="6056"/>
                    <a:pt x="775120" y="6056"/>
                  </a:cubicBezTo>
                  <a:cubicBezTo>
                    <a:pt x="1034503" y="6056"/>
                    <a:pt x="1296913" y="582349"/>
                    <a:pt x="1556296" y="581340"/>
                  </a:cubicBezTo>
                  <a:cubicBezTo>
                    <a:pt x="1815679" y="580331"/>
                    <a:pt x="2071025" y="0"/>
                    <a:pt x="2331417" y="0"/>
                  </a:cubicBezTo>
                  <a:cubicBezTo>
                    <a:pt x="2591809" y="0"/>
                    <a:pt x="2858257" y="581340"/>
                    <a:pt x="3118649" y="581340"/>
                  </a:cubicBezTo>
                  <a:cubicBezTo>
                    <a:pt x="3379041" y="581340"/>
                    <a:pt x="3758527" y="57528"/>
                    <a:pt x="3893769" y="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文本框 12"/>
          <p:cNvSpPr txBox="1"/>
          <p:nvPr/>
        </p:nvSpPr>
        <p:spPr>
          <a:xfrm>
            <a:off x="469900" y="2395855"/>
            <a:ext cx="6096000" cy="2861310"/>
          </a:xfrm>
          <a:prstGeom prst="rect">
            <a:avLst/>
          </a:prstGeom>
          <a:noFill/>
        </p:spPr>
        <p:txBody>
          <a:bodyPr wrap="square" rtlCol="0" anchor="t">
            <a:spAutoFit/>
          </a:bodyPr>
          <a:p>
            <a:r>
              <a:rPr lang="zh-CN" altLang="en-US"/>
              <a:t>The third stage:</a:t>
            </a:r>
            <a:endParaRPr lang="zh-CN" altLang="en-US"/>
          </a:p>
          <a:p>
            <a:r>
              <a:rPr lang="zh-CN" altLang="en-US"/>
              <a:t>From the late 80s of the 20th century, commercial electronics has developed in the direction of establishing digital networks such as commercial integrated services. </a:t>
            </a:r>
            <a:r>
              <a:rPr lang="en-US" altLang="zh-CN"/>
              <a:t>W</a:t>
            </a:r>
            <a:r>
              <a:rPr lang="zh-CN" altLang="en-US"/>
              <a:t>ith the research of electronic communication standards, the development of electronic data systems, and computers began to be used in the collection and processing of commercial data, the era of e-commerce has really come.</a:t>
            </a:r>
            <a:endParaRPr lang="zh-CN" altLang="en-US"/>
          </a:p>
        </p:txBody>
      </p:sp>
    </p:spTree>
    <p:custDataLst>
      <p:tags r:id="rId9"/>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9" dur="500" fill="hold">
                                          <p:stCondLst>
                                            <p:cond delay="0"/>
                                          </p:stCondLst>
                                        </p:cTn>
                                        <p:tgtEl>
                                          <p:spTgt spid="12"/>
                                        </p:tgtEl>
                                        <p:attrNameLst>
                                          <p:attrName>style.opacity</p:attrName>
                                        </p:attrNameLst>
                                      </p:cBhvr>
                                      <p:tavLst>
                                        <p:tav tm="0">
                                          <p:val>
                                            <p:fltVal val="0"/>
                                          </p:val>
                                        </p:tav>
                                        <p:tav tm="100000">
                                          <p:val>
                                            <p:flt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to="" calcmode="lin" valueType="num">
                                      <p:cBhvr>
                                        <p:cTn id="21" dur="500" fill="hold">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30"/>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30"/>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30"/>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 to="" calcmode="lin" valueType="num">
                                      <p:cBhvr>
                                        <p:cTn id="28" dur="500" fill="hold">
                                          <p:stCondLst>
                                            <p:cond delay="0"/>
                                          </p:stCondLst>
                                        </p:cTn>
                                        <p:tgtEl>
                                          <p:spTgt spid="5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5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57"/>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57"/>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57"/>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to="" calcmode="lin" valueType="num">
                                      <p:cBhvr>
                                        <p:cTn id="35" dur="500" fill="hold">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10"/>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10"/>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10"/>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 to="" calcmode="lin" valueType="num">
                                      <p:cBhvr>
                                        <p:cTn id="42" dur="500" fill="hold">
                                          <p:stCondLst>
                                            <p:cond delay="0"/>
                                          </p:stCondLst>
                                        </p:cTn>
                                        <p:tgtEl>
                                          <p:spTgt spid="29"/>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3" dur="500" fill="hold">
                                          <p:stCondLst>
                                            <p:cond delay="0"/>
                                          </p:stCondLst>
                                        </p:cTn>
                                        <p:tgtEl>
                                          <p:spTgt spid="29"/>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4" dur="500" fill="hold">
                                          <p:stCondLst>
                                            <p:cond delay="0"/>
                                          </p:stCondLst>
                                        </p:cTn>
                                        <p:tgtEl>
                                          <p:spTgt spid="29"/>
                                        </p:tgtEl>
                                        <p:attrNameLst>
                                          <p:attrName>style.opacity</p:attrName>
                                        </p:attrNameLst>
                                      </p:cBhvr>
                                      <p:tavLst>
                                        <p:tav tm="0">
                                          <p:val>
                                            <p:fltVal val="0"/>
                                          </p:val>
                                        </p:tav>
                                        <p:tav tm="100000">
                                          <p:val>
                                            <p:fltVal val="1"/>
                                          </p:val>
                                        </p:tav>
                                      </p:tavLst>
                                    </p:anim>
                                    <p:anim to="" calcmode="lin" valueType="num">
                                      <p:cBhvr>
                                        <p:cTn id="45" dur="500" fill="hold">
                                          <p:stCondLst>
                                            <p:cond delay="0"/>
                                          </p:stCondLst>
                                        </p:cTn>
                                        <p:tgtEl>
                                          <p:spTgt spid="29"/>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29"/>
                                        </p:tgtEl>
                                        <p:attrNameLst>
                                          <p:attrName>ppt_h</p:attrName>
                                        </p:attrNameLst>
                                      </p:cBhvr>
                                      <p:tavLst>
                                        <p:tav tm="0">
                                          <p:val>
                                            <p:strVal val="#ppt_h*2"/>
                                          </p:val>
                                        </p:tav>
                                        <p:tav tm="100000">
                                          <p:val>
                                            <p:strVal val="#ppt_h"/>
                                          </p:val>
                                        </p:tav>
                                      </p:tavLst>
                                    </p:anim>
                                  </p:childTnLst>
                                </p:cTn>
                              </p:par>
                              <p:par>
                                <p:cTn id="47" presetID="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to="" calcmode="lin" valueType="num">
                                      <p:cBhvr>
                                        <p:cTn id="49" dur="500" fill="hold">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0" dur="500" fill="hold">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1" dur="500" fill="hold">
                                          <p:stCondLst>
                                            <p:cond delay="0"/>
                                          </p:stCondLst>
                                        </p:cTn>
                                        <p:tgtEl>
                                          <p:spTgt spid="5"/>
                                        </p:tgtEl>
                                        <p:attrNameLst>
                                          <p:attrName>style.opacity</p:attrName>
                                        </p:attrNameLst>
                                      </p:cBhvr>
                                      <p:tavLst>
                                        <p:tav tm="0">
                                          <p:val>
                                            <p:fltVal val="0"/>
                                          </p:val>
                                        </p:tav>
                                        <p:tav tm="100000">
                                          <p:val>
                                            <p:fltVal val="1"/>
                                          </p:val>
                                        </p:tav>
                                      </p:tavLst>
                                    </p:anim>
                                    <p:anim to="" calcmode="lin" valueType="num">
                                      <p:cBhvr>
                                        <p:cTn id="52" dur="500" fill="hold">
                                          <p:stCondLst>
                                            <p:cond delay="0"/>
                                          </p:stCondLst>
                                        </p:cTn>
                                        <p:tgtEl>
                                          <p:spTgt spid="5"/>
                                        </p:tgtEl>
                                        <p:attrNameLst>
                                          <p:attrName>ppt_w</p:attrName>
                                        </p:attrNameLst>
                                      </p:cBhvr>
                                      <p:tavLst>
                                        <p:tav tm="0">
                                          <p:val>
                                            <p:strVal val="#ppt_w*2"/>
                                          </p:val>
                                        </p:tav>
                                        <p:tav tm="100000">
                                          <p:val>
                                            <p:strVal val="#ppt_w"/>
                                          </p:val>
                                        </p:tav>
                                      </p:tavLst>
                                    </p:anim>
                                    <p:anim to="" calcmode="lin" valueType="num">
                                      <p:cBhvr>
                                        <p:cTn id="53" dur="500" fill="hold">
                                          <p:stCondLst>
                                            <p:cond delay="0"/>
                                          </p:stCondLst>
                                        </p:cTn>
                                        <p:tgtEl>
                                          <p:spTgt spid="5"/>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0" grpId="0" bldLvl="0" animBg="1"/>
      <p:bldP spid="57" grpId="0" bldLvl="0" animBg="1"/>
      <p:bldP spid="10" grpId="0" bldLvl="0" animBg="1"/>
      <p:bldP spid="2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sz="4400" b="1">
                <a:solidFill>
                  <a:schemeClr val="accent1"/>
                </a:solidFill>
                <a:latin typeface="微软雅黑" panose="020B0503020204020204" pitchFamily="34" charset="-122"/>
                <a:ea typeface="微软雅黑" panose="020B0503020204020204" pitchFamily="34" charset="-122"/>
              </a:rPr>
              <a:t>E-business的优势</a:t>
            </a:r>
            <a:endParaRPr sz="4400" b="1">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lang="en-US" sz="1400">
                <a:solidFill>
                  <a:schemeClr val="accent1"/>
                </a:solidFill>
                <a:latin typeface="微软雅黑" panose="020B0503020204020204" pitchFamily="34" charset="-122"/>
                <a:ea typeface="微软雅黑" panose="020B0503020204020204" pitchFamily="34" charset="-122"/>
                <a:sym typeface="+mn-ea"/>
              </a:rPr>
              <a:t>Advantages of E-business.</a:t>
            </a:r>
            <a:endParaRPr 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03</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3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30"/>
                                        </p:tgtEl>
                                        <p:attrNameLst>
                                          <p:attrName>style.opacity</p:attrName>
                                        </p:attrNameLst>
                                      </p:cBhvr>
                                      <p:tavLst>
                                        <p:tav tm="0">
                                          <p:val>
                                            <p:fltVal val="0"/>
                                          </p:val>
                                        </p:tav>
                                        <p:tav tm="100000">
                                          <p:val>
                                            <p:fltVal val="1"/>
                                          </p:val>
                                        </p:tav>
                                      </p:tavLst>
                                    </p:anim>
                                  </p:childTnLst>
                                </p:cTn>
                              </p:par>
                              <p:par>
                                <p:cTn id="10" presetID="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 to="" calcmode="lin" valueType="num">
                                      <p:cBhvr>
                                        <p:cTn id="12" dur="500" fill="hold">
                                          <p:stCondLst>
                                            <p:cond delay="0"/>
                                          </p:stCondLst>
                                        </p:cTn>
                                        <p:tgtEl>
                                          <p:spTgt spid="4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4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42"/>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 to="" calcmode="lin" valueType="num">
                                      <p:cBhvr>
                                        <p:cTn id="17" dur="500" fill="hold">
                                          <p:stCondLst>
                                            <p:cond delay="0"/>
                                          </p:stCondLst>
                                        </p:cTn>
                                        <p:tgtEl>
                                          <p:spTgt spid="4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4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43"/>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to="" calcmode="lin" valueType="num">
                                      <p:cBhvr>
                                        <p:cTn id="22" dur="500" fill="hold">
                                          <p:stCondLst>
                                            <p:cond delay="0"/>
                                          </p:stCondLst>
                                        </p:cTn>
                                        <p:tgtEl>
                                          <p:spTgt spid="4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4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46"/>
                                        </p:tgtEl>
                                        <p:attrNameLst>
                                          <p:attrName>style.opacity</p:attrName>
                                        </p:attrNameLst>
                                      </p:cBhvr>
                                      <p:tavLst>
                                        <p:tav tm="0">
                                          <p:val>
                                            <p:fltVal val="0"/>
                                          </p:val>
                                        </p:tav>
                                        <p:tav tm="100000">
                                          <p:val>
                                            <p:fltVal val="1"/>
                                          </p:val>
                                        </p:tav>
                                      </p:tavLst>
                                    </p:anim>
                                  </p:childTnLst>
                                </p:cTn>
                              </p:par>
                              <p:par>
                                <p:cTn id="25" presetID="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 to="" calcmode="lin" valueType="num">
                                      <p:cBhvr>
                                        <p:cTn id="27" dur="500" fill="hold">
                                          <p:stCondLst>
                                            <p:cond delay="0"/>
                                          </p:stCondLst>
                                        </p:cTn>
                                        <p:tgtEl>
                                          <p:spTgt spid="4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4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47"/>
                                        </p:tgtEl>
                                        <p:attrNameLst>
                                          <p:attrName>style.opacity</p:attrName>
                                        </p:attrNameLst>
                                      </p:cBhvr>
                                      <p:tavLst>
                                        <p:tav tm="0">
                                          <p:val>
                                            <p:fltVal val="0"/>
                                          </p:val>
                                        </p:tav>
                                        <p:tav tm="100000">
                                          <p:val>
                                            <p:fltVal val="1"/>
                                          </p:val>
                                        </p:tav>
                                      </p:tavLst>
                                    </p:anim>
                                  </p:childTnLst>
                                </p:cTn>
                              </p:par>
                              <p:par>
                                <p:cTn id="30" presetID="10" presetClass="entr" presetSubtype="0" fill="hold" grpId="0" nodeType="withEffect">
                                  <p:stCondLst>
                                    <p:cond delay="0"/>
                                  </p:stCondLst>
                                  <p:iterate type="lt">
                                    <p:tmPct val="10000"/>
                                  </p:iterate>
                                  <p:childTnLst>
                                    <p:set>
                                      <p:cBhvr>
                                        <p:cTn id="31" dur="1" fill="hold">
                                          <p:stCondLst>
                                            <p:cond delay="0"/>
                                          </p:stCondLst>
                                        </p:cTn>
                                        <p:tgtEl>
                                          <p:spTgt spid="2"/>
                                        </p:tgtEl>
                                        <p:attrNameLst>
                                          <p:attrName>style.visibility</p:attrName>
                                        </p:attrNameLst>
                                      </p:cBhvr>
                                      <p:to>
                                        <p:strVal val="visible"/>
                                      </p:to>
                                    </p:set>
                                    <p:animEffect transition="in" filter="fade">
                                      <p:cBhvr>
                                        <p:cTn id="32" dur="300"/>
                                        <p:tgtEl>
                                          <p:spTgt spid="2"/>
                                        </p:tgtEl>
                                      </p:cBhvr>
                                    </p:animEffect>
                                    <p:anim to="" calcmode="lin" valueType="num">
                                      <p:cBhvr>
                                        <p:cTn id="33" dur="60" fill="remove">
                                          <p:stCondLst>
                                            <p:cond delay="0"/>
                                          </p:stCondLst>
                                        </p:cTn>
                                        <p:tgtEl>
                                          <p:spTgt spid="2"/>
                                        </p:tgtEl>
                                        <p:attrNameLst>
                                          <p:attrName>ppt_x</p:attrName>
                                        </p:attrNameLst>
                                      </p:cBhvr>
                                      <p:tavLst>
                                        <p:tav tm="0" fmla="$">
                                          <p:val>
                                            <p:strVal val="#ppt_x"/>
                                          </p:val>
                                        </p:tav>
                                        <p:tav tm="100000" fmla="$">
                                          <p:val>
                                            <p:strVal val="#ppt_x+rand(ppt_w)-ppt_w/2"/>
                                          </p:val>
                                        </p:tav>
                                      </p:tavLst>
                                    </p:anim>
                                    <p:anim to="" calcmode="lin" valueType="num">
                                      <p:cBhvr>
                                        <p:cTn id="34" dur="60" fill="remove">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35" dur="100" accel="50000" fill="remove">
                                          <p:stCondLst>
                                            <p:cond delay="50"/>
                                          </p:stCondLst>
                                        </p:cTn>
                                        <p:tgtEl>
                                          <p:spTgt spid="2"/>
                                        </p:tgtEl>
                                      </p:cBhvr>
                                      <p:from x="100000" y="100000"/>
                                      <p:to x="250000" y="250000"/>
                                    </p:animScale>
                                    <p:animScale>
                                      <p:cBhvr>
                                        <p:cTn id="36" dur="150" accel="50000" fill="remove">
                                          <p:stCondLst>
                                            <p:cond delay="150"/>
                                          </p:stCondLst>
                                        </p:cTn>
                                        <p:tgtEl>
                                          <p:spTgt spid="2"/>
                                        </p:tgtEl>
                                      </p:cBhvr>
                                      <p:from x="100000" y="100000"/>
                                      <p:to x="150000" y="150000"/>
                                    </p:animScale>
                                    <p:anim to="" calcmode="lin" valueType="num">
                                      <p:cBhvr>
                                        <p:cTn id="37" dur="60" fill="remove">
                                          <p:stCondLst>
                                            <p:cond delay="150"/>
                                          </p:stCondLst>
                                        </p:cTn>
                                        <p:tgtEl>
                                          <p:spTgt spid="2"/>
                                        </p:tgtEl>
                                        <p:attrNameLst>
                                          <p:attrName>ppt_x</p:attrName>
                                        </p:attrNameLst>
                                      </p:cBhvr>
                                      <p:tavLst>
                                        <p:tav tm="0" fmla="$">
                                          <p:val>
                                            <p:strVal val="#ppt_x"/>
                                          </p:val>
                                        </p:tav>
                                        <p:tav tm="100000" fmla="$">
                                          <p:val>
                                            <p:strVal val="#ppt_x+#ppt_w/2"/>
                                          </p:val>
                                        </p:tav>
                                      </p:tavLst>
                                    </p:anim>
                                    <p:anim to="" calcmode="lin" valueType="num">
                                      <p:cBhvr>
                                        <p:cTn id="38" dur="60" fill="remove">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39" presetID="10" presetClass="entr" presetSubtype="0" fill="hold" grpId="0" nodeType="withEffect">
                                  <p:stCondLst>
                                    <p:cond delay="0"/>
                                  </p:stCondLst>
                                  <p:iterate type="lt">
                                    <p:tmPct val="10000"/>
                                  </p:iterate>
                                  <p:childTnLst>
                                    <p:set>
                                      <p:cBhvr>
                                        <p:cTn id="40" dur="1" fill="hold">
                                          <p:stCondLst>
                                            <p:cond delay="0"/>
                                          </p:stCondLst>
                                        </p:cTn>
                                        <p:tgtEl>
                                          <p:spTgt spid="5"/>
                                        </p:tgtEl>
                                        <p:attrNameLst>
                                          <p:attrName>style.visibility</p:attrName>
                                        </p:attrNameLst>
                                      </p:cBhvr>
                                      <p:to>
                                        <p:strVal val="visible"/>
                                      </p:to>
                                    </p:set>
                                    <p:animEffect transition="in" filter="fade">
                                      <p:cBhvr>
                                        <p:cTn id="41" dur="300"/>
                                        <p:tgtEl>
                                          <p:spTgt spid="5"/>
                                        </p:tgtEl>
                                      </p:cBhvr>
                                    </p:animEffect>
                                    <p:anim to="" calcmode="lin" valueType="num">
                                      <p:cBhvr>
                                        <p:cTn id="42" dur="60" fill="remove">
                                          <p:stCondLst>
                                            <p:cond delay="0"/>
                                          </p:stCondLst>
                                        </p:cTn>
                                        <p:tgtEl>
                                          <p:spTgt spid="5"/>
                                        </p:tgtEl>
                                        <p:attrNameLst>
                                          <p:attrName>ppt_x</p:attrName>
                                        </p:attrNameLst>
                                      </p:cBhvr>
                                      <p:tavLst>
                                        <p:tav tm="0" fmla="$">
                                          <p:val>
                                            <p:strVal val="#ppt_x"/>
                                          </p:val>
                                        </p:tav>
                                        <p:tav tm="100000" fmla="$">
                                          <p:val>
                                            <p:strVal val="#ppt_x+rand(ppt_w)-ppt_w/2"/>
                                          </p:val>
                                        </p:tav>
                                      </p:tavLst>
                                    </p:anim>
                                    <p:anim to="" calcmode="lin" valueType="num">
                                      <p:cBhvr>
                                        <p:cTn id="43" dur="60" fill="remove">
                                          <p:stCondLst>
                                            <p:cond delay="0"/>
                                          </p:stCondLst>
                                        </p:cTn>
                                        <p:tgtEl>
                                          <p:spTgt spid="5"/>
                                        </p:tgtEl>
                                        <p:attrNameLst>
                                          <p:attrName>ppt_y</p:attrName>
                                        </p:attrNameLst>
                                      </p:cBhvr>
                                      <p:tavLst>
                                        <p:tav tm="0" fmla="$">
                                          <p:val>
                                            <p:strVal val="#ppt_y"/>
                                          </p:val>
                                        </p:tav>
                                        <p:tav tm="100000" fmla="$">
                                          <p:val>
                                            <p:strVal val="#ppt_y+rand(ppt_h)-ppt_h/2"/>
                                          </p:val>
                                        </p:tav>
                                      </p:tavLst>
                                    </p:anim>
                                    <p:animScale>
                                      <p:cBhvr>
                                        <p:cTn id="44" dur="100" accel="50000" fill="remove">
                                          <p:stCondLst>
                                            <p:cond delay="50"/>
                                          </p:stCondLst>
                                        </p:cTn>
                                        <p:tgtEl>
                                          <p:spTgt spid="5"/>
                                        </p:tgtEl>
                                      </p:cBhvr>
                                      <p:from x="100000" y="100000"/>
                                      <p:to x="250000" y="250000"/>
                                    </p:animScale>
                                    <p:animScale>
                                      <p:cBhvr>
                                        <p:cTn id="45" dur="150" accel="50000" fill="remove">
                                          <p:stCondLst>
                                            <p:cond delay="150"/>
                                          </p:stCondLst>
                                        </p:cTn>
                                        <p:tgtEl>
                                          <p:spTgt spid="5"/>
                                        </p:tgtEl>
                                      </p:cBhvr>
                                      <p:from x="100000" y="100000"/>
                                      <p:to x="150000" y="150000"/>
                                    </p:animScale>
                                    <p:anim to="" calcmode="lin" valueType="num">
                                      <p:cBhvr>
                                        <p:cTn id="46" dur="60" fill="remove">
                                          <p:stCondLst>
                                            <p:cond delay="150"/>
                                          </p:stCondLst>
                                        </p:cTn>
                                        <p:tgtEl>
                                          <p:spTgt spid="5"/>
                                        </p:tgtEl>
                                        <p:attrNameLst>
                                          <p:attrName>ppt_x</p:attrName>
                                        </p:attrNameLst>
                                      </p:cBhvr>
                                      <p:tavLst>
                                        <p:tav tm="0" fmla="$">
                                          <p:val>
                                            <p:strVal val="#ppt_x"/>
                                          </p:val>
                                        </p:tav>
                                        <p:tav tm="100000" fmla="$">
                                          <p:val>
                                            <p:strVal val="#ppt_x+#ppt_w/2"/>
                                          </p:val>
                                        </p:tav>
                                      </p:tavLst>
                                    </p:anim>
                                    <p:anim to="" calcmode="lin" valueType="num">
                                      <p:cBhvr>
                                        <p:cTn id="47" dur="60" fill="remove">
                                          <p:stCondLst>
                                            <p:cond delay="150"/>
                                          </p:stCondLst>
                                        </p:cTn>
                                        <p:tgtEl>
                                          <p:spTgt spid="5"/>
                                        </p:tgtEl>
                                        <p:attrNameLst>
                                          <p:attrName>ppt_y</p:attrName>
                                        </p:attrNameLst>
                                      </p:cBhvr>
                                      <p:tavLst>
                                        <p:tav tm="0" fmla="$">
                                          <p:val>
                                            <p:strVal val="#ppt_y"/>
                                          </p:val>
                                        </p:tav>
                                        <p:tav tm="100000" fmla="$">
                                          <p:val>
                                            <p:strVal val="#ppt_y+#ppt_h/3"/>
                                          </p:val>
                                        </p:tav>
                                      </p:tavLst>
                                    </p:anim>
                                  </p:childTnLst>
                                </p:cTn>
                              </p:par>
                              <p:par>
                                <p:cTn id="48" presetID="10" presetClass="entr" presetSubtype="0" fill="hold" grpId="0" nodeType="withEffect">
                                  <p:stCondLst>
                                    <p:cond delay="0"/>
                                  </p:stCondLst>
                                  <p:iterate type="lt">
                                    <p:tmPct val="10000"/>
                                  </p:iterate>
                                  <p:childTnLst>
                                    <p:set>
                                      <p:cBhvr>
                                        <p:cTn id="49" dur="1" fill="hold">
                                          <p:stCondLst>
                                            <p:cond delay="0"/>
                                          </p:stCondLst>
                                        </p:cTn>
                                        <p:tgtEl>
                                          <p:spTgt spid="3"/>
                                        </p:tgtEl>
                                        <p:attrNameLst>
                                          <p:attrName>style.visibility</p:attrName>
                                        </p:attrNameLst>
                                      </p:cBhvr>
                                      <p:to>
                                        <p:strVal val="visible"/>
                                      </p:to>
                                    </p:set>
                                    <p:animEffect transition="in" filter="fade">
                                      <p:cBhvr>
                                        <p:cTn id="50" dur="300"/>
                                        <p:tgtEl>
                                          <p:spTgt spid="3"/>
                                        </p:tgtEl>
                                      </p:cBhvr>
                                    </p:animEffect>
                                    <p:anim to="" calcmode="lin" valueType="num">
                                      <p:cBhvr>
                                        <p:cTn id="51"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52"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53" dur="100" accel="50000" fill="remove">
                                          <p:stCondLst>
                                            <p:cond delay="50"/>
                                          </p:stCondLst>
                                        </p:cTn>
                                        <p:tgtEl>
                                          <p:spTgt spid="3"/>
                                        </p:tgtEl>
                                      </p:cBhvr>
                                      <p:from x="100000" y="100000"/>
                                      <p:to x="250000" y="250000"/>
                                    </p:animScale>
                                    <p:animScale>
                                      <p:cBhvr>
                                        <p:cTn id="54" dur="150" accel="50000" fill="remove">
                                          <p:stCondLst>
                                            <p:cond delay="150"/>
                                          </p:stCondLst>
                                        </p:cTn>
                                        <p:tgtEl>
                                          <p:spTgt spid="3"/>
                                        </p:tgtEl>
                                      </p:cBhvr>
                                      <p:from x="100000" y="100000"/>
                                      <p:to x="150000" y="150000"/>
                                    </p:animScale>
                                    <p:anim to="" calcmode="lin" valueType="num">
                                      <p:cBhvr>
                                        <p:cTn id="55"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56"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9" name="矩形 38"/>
          <p:cNvSpPr/>
          <p:nvPr/>
        </p:nvSpPr>
        <p:spPr>
          <a:xfrm>
            <a:off x="0" y="4897119"/>
            <a:ext cx="12192000" cy="1960881"/>
          </a:xfrm>
          <a:prstGeom prst="rect">
            <a:avLst/>
          </a:prstGeom>
          <a:gradFill>
            <a:gsLst>
              <a:gs pos="1900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58" name="矩形: 圆角 57"/>
          <p:cNvSpPr/>
          <p:nvPr/>
        </p:nvSpPr>
        <p:spPr>
          <a:xfrm>
            <a:off x="6427263" y="1952977"/>
            <a:ext cx="4889498" cy="170815"/>
          </a:xfrm>
          <a:prstGeom prst="roundRect">
            <a:avLst>
              <a:gd name="adj" fmla="val 50000"/>
            </a:avLst>
          </a:prstGeom>
          <a:solidFill>
            <a:schemeClr val="accent1">
              <a:lumMod val="20000"/>
              <a:lumOff val="80000"/>
            </a:schemeClr>
          </a:solidFill>
          <a:ln w="10477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57" name="矩形: 圆角 56"/>
          <p:cNvSpPr/>
          <p:nvPr/>
        </p:nvSpPr>
        <p:spPr>
          <a:xfrm>
            <a:off x="817882"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19" name="矩形: 圆顶角 18"/>
          <p:cNvSpPr/>
          <p:nvPr/>
        </p:nvSpPr>
        <p:spPr>
          <a:xfrm>
            <a:off x="875239" y="2019612"/>
            <a:ext cx="4773733" cy="4015429"/>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4" name="矩形: 圆顶角 23"/>
          <p:cNvSpPr/>
          <p:nvPr/>
        </p:nvSpPr>
        <p:spPr>
          <a:xfrm>
            <a:off x="6485146" y="2019613"/>
            <a:ext cx="4773733" cy="4015428"/>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9" name="子内容1"/>
          <p:cNvSpPr txBox="1"/>
          <p:nvPr>
            <p:custDataLst>
              <p:tags r:id="rId3"/>
            </p:custDataLst>
          </p:nvPr>
        </p:nvSpPr>
        <p:spPr>
          <a:xfrm>
            <a:off x="1282756" y="2265186"/>
            <a:ext cx="3959750" cy="3447255"/>
          </a:xfrm>
          <a:prstGeom prst="rect">
            <a:avLst/>
          </a:prstGeom>
          <a:noFill/>
        </p:spPr>
        <p:txBody>
          <a:bodyPr wrap="square" rtlCol="0">
            <a:normAutofit/>
          </a:bodyPr>
          <a:lstStyle/>
          <a:p>
            <a:pPr indent="0">
              <a:lnSpc>
                <a:spcPct val="150000"/>
              </a:lnSpc>
              <a:spcBef>
                <a:spcPts val="150"/>
              </a:spcBef>
              <a:spcAft>
                <a:spcPts val="150"/>
              </a:spcAft>
              <a:buFont typeface="Arial" panose="020B0604020202020204" pitchFamily="34" charset="0"/>
              <a:buNone/>
            </a:pPr>
            <a:r>
              <a:rPr sz="1400" dirty="0">
                <a:latin typeface="微软雅黑" panose="020B0503020204020204" pitchFamily="34" charset="-122"/>
                <a:ea typeface="微软雅黑" panose="020B0503020204020204" pitchFamily="34" charset="-122"/>
              </a:rPr>
              <a:t>E-business enables customers to make purchases online, anytime and anywhere, without the need to physically visit a store or office. This convenience attracts more customers, especially those who prefer to shop from the comfort of their own homes. Additionally, e-business allows for various payment options such as credit cards, PayPal, or bank transfers, making transactions more flexible and accessible.</a:t>
            </a:r>
            <a:endParaRPr sz="1400" dirty="0">
              <a:latin typeface="微软雅黑" panose="020B0503020204020204" pitchFamily="34" charset="-122"/>
              <a:ea typeface="微软雅黑" panose="020B0503020204020204" pitchFamily="34" charset="-122"/>
            </a:endParaRPr>
          </a:p>
        </p:txBody>
      </p:sp>
      <p:sp>
        <p:nvSpPr>
          <p:cNvPr id="33" name="子内容2"/>
          <p:cNvSpPr txBox="1"/>
          <p:nvPr>
            <p:custDataLst>
              <p:tags r:id="rId4"/>
            </p:custDataLst>
          </p:nvPr>
        </p:nvSpPr>
        <p:spPr>
          <a:xfrm>
            <a:off x="6828637" y="2257566"/>
            <a:ext cx="4086750" cy="3447255"/>
          </a:xfrm>
          <a:prstGeom prst="rect">
            <a:avLst/>
          </a:prstGeom>
          <a:noFill/>
        </p:spPr>
        <p:txBody>
          <a:bodyPr wrap="square" rtlCol="0">
            <a:noAutofit/>
          </a:bodyPr>
          <a:lstStyle>
            <a:defPPr>
              <a:defRPr lang="zh-CN"/>
            </a:defPPr>
            <a:lvl1pPr>
              <a:lnSpc>
                <a:spcPct val="120000"/>
              </a:lnSpc>
              <a:defRPr sz="1400">
                <a:solidFill>
                  <a:schemeClr val="accent1">
                    <a:lumMod val="75000"/>
                  </a:schemeClr>
                </a:solidFill>
              </a:defRPr>
            </a:lvl1pPr>
          </a:lstStyle>
          <a:p>
            <a:pPr indent="0">
              <a:lnSpc>
                <a:spcPct val="150000"/>
              </a:lnSpc>
              <a:spcBef>
                <a:spcPts val="150"/>
              </a:spcBef>
              <a:spcAft>
                <a:spcPts val="150"/>
              </a:spcAft>
              <a:buFont typeface="Arial" panose="020B0604020202020204" pitchFamily="34" charset="0"/>
              <a:buNone/>
            </a:pPr>
            <a:r>
              <a:rPr dirty="0">
                <a:solidFill>
                  <a:schemeClr val="tx1"/>
                </a:solidFill>
                <a:latin typeface="微软雅黑" panose="020B0503020204020204" pitchFamily="34" charset="-122"/>
                <a:ea typeface="微软雅黑" panose="020B0503020204020204" pitchFamily="34" charset="-122"/>
              </a:rPr>
              <a:t>E-business transcends geographical boundaries, enabling businesses to reach customers worldwide. This means businesses can tap into new markets and target audiences, increase brand awareness and customer loyalty, and expand their customer base.</a:t>
            </a:r>
            <a:endParaRPr dirty="0">
              <a:solidFill>
                <a:schemeClr val="tx1"/>
              </a:solidFill>
              <a:latin typeface="微软雅黑" panose="020B0503020204020204" pitchFamily="34" charset="-122"/>
              <a:ea typeface="微软雅黑" panose="020B0503020204020204" pitchFamily="34" charset="-122"/>
            </a:endParaRPr>
          </a:p>
        </p:txBody>
      </p:sp>
      <p:sp>
        <p:nvSpPr>
          <p:cNvPr id="50" name="子标题1"/>
          <p:cNvSpPr txBox="1"/>
          <p:nvPr>
            <p:custDataLst>
              <p:tags r:id="rId5"/>
            </p:custDataLst>
          </p:nvPr>
        </p:nvSpPr>
        <p:spPr>
          <a:xfrm>
            <a:off x="998889" y="1358828"/>
            <a:ext cx="4527486" cy="460375"/>
          </a:xfrm>
          <a:prstGeom prst="rect">
            <a:avLst/>
          </a:prstGeom>
          <a:noFill/>
        </p:spPr>
        <p:txBody>
          <a:bodyPr wrap="square" rtlCol="0" anchor="ctr" anchorCtr="0">
            <a:normAutofit fontScale="60000" lnSpcReduction="20000"/>
          </a:bodyPr>
          <a:lstStyle/>
          <a:p>
            <a:pPr algn="ctr"/>
            <a:r>
              <a:rPr sz="2400" b="1">
                <a:solidFill>
                  <a:schemeClr val="accent1"/>
                </a:solidFill>
                <a:latin typeface="微软雅黑" panose="020B0503020204020204" pitchFamily="34" charset="-122"/>
                <a:ea typeface="微软雅黑" panose="020B0503020204020204" pitchFamily="34" charset="-122"/>
              </a:rPr>
              <a:t>Advantage 1: Convenient transaction methods</a:t>
            </a:r>
            <a:endParaRPr sz="2400" b="1">
              <a:solidFill>
                <a:schemeClr val="accent1"/>
              </a:solidFill>
              <a:latin typeface="微软雅黑" panose="020B0503020204020204" pitchFamily="34" charset="-122"/>
              <a:ea typeface="微软雅黑" panose="020B0503020204020204" pitchFamily="34" charset="-122"/>
            </a:endParaRPr>
          </a:p>
        </p:txBody>
      </p:sp>
      <p:sp>
        <p:nvSpPr>
          <p:cNvPr id="51" name="子标题2"/>
          <p:cNvSpPr txBox="1"/>
          <p:nvPr>
            <p:custDataLst>
              <p:tags r:id="rId6"/>
            </p:custDataLst>
          </p:nvPr>
        </p:nvSpPr>
        <p:spPr>
          <a:xfrm>
            <a:off x="6608270" y="1358828"/>
            <a:ext cx="4527486" cy="460375"/>
          </a:xfrm>
          <a:prstGeom prst="rect">
            <a:avLst/>
          </a:prstGeom>
          <a:noFill/>
        </p:spPr>
        <p:txBody>
          <a:bodyPr wrap="square" rtlCol="0" anchor="ctr" anchorCtr="0">
            <a:normAutofit fontScale="70000" lnSpcReduction="20000"/>
          </a:bodyPr>
          <a:lstStyle/>
          <a:p>
            <a:pPr algn="ctr"/>
            <a:r>
              <a:rPr sz="2400" b="1">
                <a:solidFill>
                  <a:schemeClr val="accent1">
                    <a:lumMod val="75000"/>
                  </a:schemeClr>
                </a:solidFill>
                <a:latin typeface="微软雅黑" panose="020B0503020204020204" pitchFamily="34" charset="-122"/>
                <a:ea typeface="微软雅黑" panose="020B0503020204020204" pitchFamily="34" charset="-122"/>
              </a:rPr>
              <a:t>Advantage 2: Global market coverage</a:t>
            </a:r>
            <a:endParaRPr sz="24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标题"/>
          <p:cNvSpPr txBox="1"/>
          <p:nvPr>
            <p:custDataLst>
              <p:tags r:id="rId7"/>
            </p:custDataLst>
          </p:nvPr>
        </p:nvSpPr>
        <p:spPr>
          <a:xfrm>
            <a:off x="711707" y="476359"/>
            <a:ext cx="9456368" cy="584775"/>
          </a:xfrm>
          <a:prstGeom prst="rect">
            <a:avLst/>
          </a:prstGeom>
          <a:noFill/>
        </p:spPr>
        <p:txBody>
          <a:bodyPr wrap="square" rtlCol="0" anchor="ctr" anchorCtr="0">
            <a:normAutofit fontScale="97500" lnSpcReduction="100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sz="3200">
                <a:solidFill>
                  <a:schemeClr val="accent1"/>
                </a:solidFill>
                <a:latin typeface="微软雅黑" panose="020B0503020204020204" pitchFamily="34" charset="-122"/>
                <a:ea typeface="微软雅黑" panose="020B0503020204020204" pitchFamily="34" charset="-122"/>
                <a:sym typeface="+mn-ea"/>
              </a:rPr>
              <a:t>Advantages of E-business.</a:t>
            </a:r>
            <a:endPar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3*#ppt_w"/>
                                          </p:val>
                                        </p:tav>
                                        <p:tav tm="100000">
                                          <p:val>
                                            <p:strVal val="#ppt_w"/>
                                          </p:val>
                                        </p:tav>
                                      </p:tavLst>
                                    </p:anim>
                                    <p:anim calcmode="lin" valueType="num">
                                      <p:cBhvr>
                                        <p:cTn id="8" dur="500" fill="hold"/>
                                        <p:tgtEl>
                                          <p:spTgt spid="6"/>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strVal val="4/3*#ppt_w"/>
                                          </p:val>
                                        </p:tav>
                                        <p:tav tm="100000">
                                          <p:val>
                                            <p:strVal val="#ppt_w"/>
                                          </p:val>
                                        </p:tav>
                                      </p:tavLst>
                                    </p:anim>
                                    <p:anim calcmode="lin" valueType="num">
                                      <p:cBhvr>
                                        <p:cTn id="16" dur="500" fill="hold"/>
                                        <p:tgtEl>
                                          <p:spTgt spid="3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strVal val="4/3*#ppt_w"/>
                                          </p:val>
                                        </p:tav>
                                        <p:tav tm="100000">
                                          <p:val>
                                            <p:strVal val="#ppt_w"/>
                                          </p:val>
                                        </p:tav>
                                      </p:tavLst>
                                    </p:anim>
                                    <p:anim calcmode="lin" valueType="num">
                                      <p:cBhvr>
                                        <p:cTn id="20" dur="500" fill="hold"/>
                                        <p:tgtEl>
                                          <p:spTgt spid="58"/>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ppt_w</p:attrName>
                                        </p:attrNameLst>
                                      </p:cBhvr>
                                      <p:tavLst>
                                        <p:tav tm="0">
                                          <p:val>
                                            <p:strVal val="4/3*#ppt_w"/>
                                          </p:val>
                                        </p:tav>
                                        <p:tav tm="100000">
                                          <p:val>
                                            <p:strVal val="#ppt_w"/>
                                          </p:val>
                                        </p:tav>
                                      </p:tavLst>
                                    </p:anim>
                                    <p:anim calcmode="lin" valueType="num">
                                      <p:cBhvr>
                                        <p:cTn id="24" dur="500" fill="hold"/>
                                        <p:tgtEl>
                                          <p:spTgt spid="57"/>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strVal val="4/3*#ppt_w"/>
                                          </p:val>
                                        </p:tav>
                                        <p:tav tm="100000">
                                          <p:val>
                                            <p:strVal val="#ppt_w"/>
                                          </p:val>
                                        </p:tav>
                                      </p:tavLst>
                                    </p:anim>
                                    <p:anim calcmode="lin" valueType="num">
                                      <p:cBhvr>
                                        <p:cTn id="28" dur="500" fill="hold"/>
                                        <p:tgtEl>
                                          <p:spTgt spid="19"/>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strVal val="4/3*#ppt_w"/>
                                          </p:val>
                                        </p:tav>
                                        <p:tav tm="100000">
                                          <p:val>
                                            <p:strVal val="#ppt_w"/>
                                          </p:val>
                                        </p:tav>
                                      </p:tavLst>
                                    </p:anim>
                                    <p:anim calcmode="lin" valueType="num">
                                      <p:cBhvr>
                                        <p:cTn id="32" dur="500" fill="hold"/>
                                        <p:tgtEl>
                                          <p:spTgt spid="24"/>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strVal val="4/3*#ppt_w"/>
                                          </p:val>
                                        </p:tav>
                                        <p:tav tm="100000">
                                          <p:val>
                                            <p:strVal val="#ppt_w"/>
                                          </p:val>
                                        </p:tav>
                                      </p:tavLst>
                                    </p:anim>
                                    <p:anim calcmode="lin" valueType="num">
                                      <p:cBhvr>
                                        <p:cTn id="36" dur="500" fill="hold"/>
                                        <p:tgtEl>
                                          <p:spTgt spid="2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strVal val="4/3*#ppt_w"/>
                                          </p:val>
                                        </p:tav>
                                        <p:tav tm="100000">
                                          <p:val>
                                            <p:strVal val="#ppt_w"/>
                                          </p:val>
                                        </p:tav>
                                      </p:tavLst>
                                    </p:anim>
                                    <p:anim calcmode="lin" valueType="num">
                                      <p:cBhvr>
                                        <p:cTn id="40" dur="500" fill="hold"/>
                                        <p:tgtEl>
                                          <p:spTgt spid="33"/>
                                        </p:tgtEl>
                                        <p:attrNameLst>
                                          <p:attrName>ppt_h</p:attrName>
                                        </p:attrNameLst>
                                      </p:cBhvr>
                                      <p:tavLst>
                                        <p:tav tm="0">
                                          <p:val>
                                            <p:strVal val="4/3*#ppt_h"/>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to="" calcmode="lin" valueType="num">
                                      <p:cBhvr>
                                        <p:cTn id="43" dur="400" accel="50000" fill="hold">
                                          <p:stCondLst>
                                            <p:cond delay="0"/>
                                          </p:stCondLst>
                                        </p:cTn>
                                        <p:tgtEl>
                                          <p:spTgt spid="50"/>
                                        </p:tgtEl>
                                        <p:attrNameLst>
                                          <p:attrName>ppt_w</p:attrName>
                                        </p:attrNameLst>
                                      </p:cBhvr>
                                      <p:tavLst>
                                        <p:tav tm="0">
                                          <p:val>
                                            <p:fltVal val="0"/>
                                          </p:val>
                                        </p:tav>
                                        <p:tav tm="100000">
                                          <p:val>
                                            <p:strVal val="#ppt_w"/>
                                          </p:val>
                                        </p:tav>
                                      </p:tavLst>
                                    </p:anim>
                                    <p:anim to="" calcmode="lin" valueType="num">
                                      <p:cBhvr>
                                        <p:cTn id="44" dur="400" accel="50000" fill="hold">
                                          <p:stCondLst>
                                            <p:cond delay="0"/>
                                          </p:stCondLst>
                                        </p:cTn>
                                        <p:tgtEl>
                                          <p:spTgt spid="50"/>
                                        </p:tgtEl>
                                        <p:attrNameLst>
                                          <p:attrName>ppt_h</p:attrName>
                                        </p:attrNameLst>
                                      </p:cBhvr>
                                      <p:tavLst>
                                        <p:tav tm="0">
                                          <p:val>
                                            <p:fltVal val="0"/>
                                          </p:val>
                                        </p:tav>
                                        <p:tav tm="100000">
                                          <p:val>
                                            <p:strVal val="#ppt_h"/>
                                          </p:val>
                                        </p:tav>
                                      </p:tavLst>
                                    </p:anim>
                                    <p:anim to="" calcmode="lin" valueType="num">
                                      <p:cBhvr>
                                        <p:cTn id="45" dur="100" autoRev="1" fill="hold">
                                          <p:stCondLst>
                                            <p:cond delay="400"/>
                                          </p:stCondLst>
                                        </p:cTn>
                                        <p:tgtEl>
                                          <p:spTgt spid="50"/>
                                        </p:tgtEl>
                                        <p:attrNameLst>
                                          <p:attrName>ppt_w</p:attrName>
                                        </p:attrNameLst>
                                      </p:cBhvr>
                                      <p:tavLst>
                                        <p:tav tm="0">
                                          <p:val>
                                            <p:strVal val="#ppt_w"/>
                                          </p:val>
                                        </p:tav>
                                        <p:tav tm="100000">
                                          <p:val>
                                            <p:strVal val="#ppt_w*1.4"/>
                                          </p:val>
                                        </p:tav>
                                      </p:tavLst>
                                    </p:anim>
                                    <p:anim to="" calcmode="lin" valueType="num">
                                      <p:cBhvr>
                                        <p:cTn id="46" dur="100" autoRev="1" fill="hold">
                                          <p:stCondLst>
                                            <p:cond delay="400"/>
                                          </p:stCondLst>
                                        </p:cTn>
                                        <p:tgtEl>
                                          <p:spTgt spid="50"/>
                                        </p:tgtEl>
                                        <p:attrNameLst>
                                          <p:attrName>ppt_h</p:attrName>
                                        </p:attrNameLst>
                                      </p:cBhvr>
                                      <p:tavLst>
                                        <p:tav tm="0">
                                          <p:val>
                                            <p:strVal val="#ppt_h"/>
                                          </p:val>
                                        </p:tav>
                                        <p:tav tm="100000">
                                          <p:val>
                                            <p:strVal val="#ppt_h*1.4"/>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to="" calcmode="lin" valueType="num">
                                      <p:cBhvr>
                                        <p:cTn id="49" dur="400" accel="50000" fill="hold">
                                          <p:stCondLst>
                                            <p:cond delay="0"/>
                                          </p:stCondLst>
                                        </p:cTn>
                                        <p:tgtEl>
                                          <p:spTgt spid="51"/>
                                        </p:tgtEl>
                                        <p:attrNameLst>
                                          <p:attrName>ppt_w</p:attrName>
                                        </p:attrNameLst>
                                      </p:cBhvr>
                                      <p:tavLst>
                                        <p:tav tm="0">
                                          <p:val>
                                            <p:fltVal val="0"/>
                                          </p:val>
                                        </p:tav>
                                        <p:tav tm="100000">
                                          <p:val>
                                            <p:strVal val="#ppt_w"/>
                                          </p:val>
                                        </p:tav>
                                      </p:tavLst>
                                    </p:anim>
                                    <p:anim to="" calcmode="lin" valueType="num">
                                      <p:cBhvr>
                                        <p:cTn id="50" dur="400" accel="50000" fill="hold">
                                          <p:stCondLst>
                                            <p:cond delay="0"/>
                                          </p:stCondLst>
                                        </p:cTn>
                                        <p:tgtEl>
                                          <p:spTgt spid="51"/>
                                        </p:tgtEl>
                                        <p:attrNameLst>
                                          <p:attrName>ppt_h</p:attrName>
                                        </p:attrNameLst>
                                      </p:cBhvr>
                                      <p:tavLst>
                                        <p:tav tm="0">
                                          <p:val>
                                            <p:fltVal val="0"/>
                                          </p:val>
                                        </p:tav>
                                        <p:tav tm="100000">
                                          <p:val>
                                            <p:strVal val="#ppt_h"/>
                                          </p:val>
                                        </p:tav>
                                      </p:tavLst>
                                    </p:anim>
                                    <p:anim to="" calcmode="lin" valueType="num">
                                      <p:cBhvr>
                                        <p:cTn id="51" dur="100" autoRev="1" fill="hold">
                                          <p:stCondLst>
                                            <p:cond delay="400"/>
                                          </p:stCondLst>
                                        </p:cTn>
                                        <p:tgtEl>
                                          <p:spTgt spid="51"/>
                                        </p:tgtEl>
                                        <p:attrNameLst>
                                          <p:attrName>ppt_w</p:attrName>
                                        </p:attrNameLst>
                                      </p:cBhvr>
                                      <p:tavLst>
                                        <p:tav tm="0">
                                          <p:val>
                                            <p:strVal val="#ppt_w"/>
                                          </p:val>
                                        </p:tav>
                                        <p:tav tm="100000">
                                          <p:val>
                                            <p:strVal val="#ppt_w*1.4"/>
                                          </p:val>
                                        </p:tav>
                                      </p:tavLst>
                                    </p:anim>
                                    <p:anim to="" calcmode="lin" valueType="num">
                                      <p:cBhvr>
                                        <p:cTn id="52" dur="100" autoRev="1" fill="hold">
                                          <p:stCondLst>
                                            <p:cond delay="400"/>
                                          </p:stCondLst>
                                        </p:cTn>
                                        <p:tgtEl>
                                          <p:spTgt spid="51"/>
                                        </p:tgtEl>
                                        <p:attrNameLst>
                                          <p:attrName>ppt_h</p:attrName>
                                        </p:attrNameLst>
                                      </p:cBhvr>
                                      <p:tavLst>
                                        <p:tav tm="0">
                                          <p:val>
                                            <p:strVal val="#ppt_h"/>
                                          </p:val>
                                        </p:tav>
                                        <p:tav tm="100000">
                                          <p:val>
                                            <p:strVal val="#ppt_h*1.4"/>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 to="" calcmode="lin" valueType="num">
                                      <p:cBhvr>
                                        <p:cTn id="55" dur="400" accel="50000" fill="hold">
                                          <p:stCondLst>
                                            <p:cond delay="0"/>
                                          </p:stCondLst>
                                        </p:cTn>
                                        <p:tgtEl>
                                          <p:spTgt spid="2"/>
                                        </p:tgtEl>
                                        <p:attrNameLst>
                                          <p:attrName>ppt_w</p:attrName>
                                        </p:attrNameLst>
                                      </p:cBhvr>
                                      <p:tavLst>
                                        <p:tav tm="0">
                                          <p:val>
                                            <p:fltVal val="0"/>
                                          </p:val>
                                        </p:tav>
                                        <p:tav tm="100000">
                                          <p:val>
                                            <p:strVal val="#ppt_w"/>
                                          </p:val>
                                        </p:tav>
                                      </p:tavLst>
                                    </p:anim>
                                    <p:anim to="" calcmode="lin" valueType="num">
                                      <p:cBhvr>
                                        <p:cTn id="56" dur="400" accel="50000" fill="hold">
                                          <p:stCondLst>
                                            <p:cond delay="0"/>
                                          </p:stCondLst>
                                        </p:cTn>
                                        <p:tgtEl>
                                          <p:spTgt spid="2"/>
                                        </p:tgtEl>
                                        <p:attrNameLst>
                                          <p:attrName>ppt_h</p:attrName>
                                        </p:attrNameLst>
                                      </p:cBhvr>
                                      <p:tavLst>
                                        <p:tav tm="0">
                                          <p:val>
                                            <p:fltVal val="0"/>
                                          </p:val>
                                        </p:tav>
                                        <p:tav tm="100000">
                                          <p:val>
                                            <p:strVal val="#ppt_h"/>
                                          </p:val>
                                        </p:tav>
                                      </p:tavLst>
                                    </p:anim>
                                    <p:anim to="" calcmode="lin" valueType="num">
                                      <p:cBhvr>
                                        <p:cTn id="57" dur="100" autoRev="1" fill="hold">
                                          <p:stCondLst>
                                            <p:cond delay="400"/>
                                          </p:stCondLst>
                                        </p:cTn>
                                        <p:tgtEl>
                                          <p:spTgt spid="2"/>
                                        </p:tgtEl>
                                        <p:attrNameLst>
                                          <p:attrName>ppt_w</p:attrName>
                                        </p:attrNameLst>
                                      </p:cBhvr>
                                      <p:tavLst>
                                        <p:tav tm="0">
                                          <p:val>
                                            <p:strVal val="#ppt_w"/>
                                          </p:val>
                                        </p:tav>
                                        <p:tav tm="100000">
                                          <p:val>
                                            <p:strVal val="#ppt_w*1.4"/>
                                          </p:val>
                                        </p:tav>
                                      </p:tavLst>
                                    </p:anim>
                                    <p:anim to="" calcmode="lin" valueType="num">
                                      <p:cBhvr>
                                        <p:cTn id="58" dur="100" autoRev="1" fill="hold">
                                          <p:stCondLst>
                                            <p:cond delay="400"/>
                                          </p:stCondLst>
                                        </p:cTn>
                                        <p:tgtEl>
                                          <p:spTgt spid="2"/>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8" grpId="0" animBg="1"/>
      <p:bldP spid="57" grpId="0" animBg="1"/>
      <p:bldP spid="19" grpId="0" animBg="1"/>
      <p:bldP spid="24" grpId="0" animBg="1"/>
      <p:bldP spid="29" grpId="0"/>
      <p:bldP spid="33" grpId="0"/>
      <p:bldP spid="50" grpId="0"/>
      <p:bldP spid="51"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9" name="矩形 38"/>
          <p:cNvSpPr/>
          <p:nvPr/>
        </p:nvSpPr>
        <p:spPr>
          <a:xfrm>
            <a:off x="0" y="4897119"/>
            <a:ext cx="12192000" cy="1960881"/>
          </a:xfrm>
          <a:prstGeom prst="rect">
            <a:avLst/>
          </a:prstGeom>
          <a:gradFill>
            <a:gsLst>
              <a:gs pos="19000">
                <a:schemeClr val="accent1"/>
              </a:gs>
              <a:gs pos="100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58" name="矩形: 圆角 57"/>
          <p:cNvSpPr/>
          <p:nvPr/>
        </p:nvSpPr>
        <p:spPr>
          <a:xfrm>
            <a:off x="6427263" y="1952977"/>
            <a:ext cx="4889498" cy="170815"/>
          </a:xfrm>
          <a:prstGeom prst="roundRect">
            <a:avLst>
              <a:gd name="adj" fmla="val 50000"/>
            </a:avLst>
          </a:prstGeom>
          <a:solidFill>
            <a:schemeClr val="accent1">
              <a:lumMod val="20000"/>
              <a:lumOff val="80000"/>
            </a:schemeClr>
          </a:solidFill>
          <a:ln w="10477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57" name="矩形: 圆角 56"/>
          <p:cNvSpPr/>
          <p:nvPr/>
        </p:nvSpPr>
        <p:spPr>
          <a:xfrm>
            <a:off x="817882" y="1952977"/>
            <a:ext cx="4889498" cy="170815"/>
          </a:xfrm>
          <a:prstGeom prst="roundRect">
            <a:avLst>
              <a:gd name="adj" fmla="val 50000"/>
            </a:avLst>
          </a:prstGeom>
          <a:solidFill>
            <a:schemeClr val="accent1">
              <a:lumMod val="20000"/>
              <a:lumOff val="80000"/>
            </a:schemeClr>
          </a:solidFill>
          <a:ln w="1047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sp>
        <p:nvSpPr>
          <p:cNvPr id="19" name="矩形: 圆顶角 18"/>
          <p:cNvSpPr/>
          <p:nvPr/>
        </p:nvSpPr>
        <p:spPr>
          <a:xfrm>
            <a:off x="875239" y="2019612"/>
            <a:ext cx="4773733" cy="4015429"/>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4" name="矩形: 圆顶角 23"/>
          <p:cNvSpPr/>
          <p:nvPr/>
        </p:nvSpPr>
        <p:spPr>
          <a:xfrm>
            <a:off x="6485146" y="2019613"/>
            <a:ext cx="4773733" cy="4015428"/>
          </a:xfrm>
          <a:prstGeom prst="round2SameRect">
            <a:avLst>
              <a:gd name="adj1" fmla="val 0"/>
              <a:gd name="adj2" fmla="val 4319"/>
            </a:avLst>
          </a:prstGeom>
          <a:solidFill>
            <a:schemeClr val="bg1"/>
          </a:solidFill>
          <a:ln>
            <a:noFill/>
          </a:ln>
          <a:effectLst>
            <a:outerShdw blurRad="571500" dist="241300" dir="5400000" sx="99000" sy="99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9" name="子内容1"/>
          <p:cNvSpPr txBox="1"/>
          <p:nvPr>
            <p:custDataLst>
              <p:tags r:id="rId3"/>
            </p:custDataLst>
          </p:nvPr>
        </p:nvSpPr>
        <p:spPr>
          <a:xfrm>
            <a:off x="1282756" y="2265186"/>
            <a:ext cx="3959750" cy="3447255"/>
          </a:xfrm>
          <a:prstGeom prst="rect">
            <a:avLst/>
          </a:prstGeom>
          <a:noFill/>
        </p:spPr>
        <p:txBody>
          <a:bodyPr wrap="square" rtlCol="0">
            <a:normAutofit/>
          </a:bodyPr>
          <a:lstStyle/>
          <a:p>
            <a:pPr indent="0">
              <a:lnSpc>
                <a:spcPct val="150000"/>
              </a:lnSpc>
              <a:spcBef>
                <a:spcPts val="150"/>
              </a:spcBef>
              <a:spcAft>
                <a:spcPts val="150"/>
              </a:spcAft>
              <a:buFont typeface="Arial" panose="020B0604020202020204" pitchFamily="34" charset="0"/>
              <a:buNone/>
            </a:pPr>
            <a:r>
              <a:rPr sz="1400" dirty="0">
                <a:latin typeface="微软雅黑" panose="020B0503020204020204" pitchFamily="34" charset="-122"/>
                <a:ea typeface="微软雅黑" panose="020B0503020204020204" pitchFamily="34" charset="-122"/>
              </a:rPr>
              <a:t>E-business eliminates the need for physical stores and offices, reducing overhead costs such as rent, utilities, and maintenance. Additionally, e-business enables businesses to automate certain processes, such as inventory management and order processing, reducing the need for manual labor.</a:t>
            </a:r>
            <a:endParaRPr sz="1400" dirty="0">
              <a:latin typeface="微软雅黑" panose="020B0503020204020204" pitchFamily="34" charset="-122"/>
              <a:ea typeface="微软雅黑" panose="020B0503020204020204" pitchFamily="34" charset="-122"/>
            </a:endParaRPr>
          </a:p>
        </p:txBody>
      </p:sp>
      <p:sp>
        <p:nvSpPr>
          <p:cNvPr id="33" name="子内容2"/>
          <p:cNvSpPr txBox="1"/>
          <p:nvPr>
            <p:custDataLst>
              <p:tags r:id="rId4"/>
            </p:custDataLst>
          </p:nvPr>
        </p:nvSpPr>
        <p:spPr>
          <a:xfrm>
            <a:off x="6828637" y="2257566"/>
            <a:ext cx="4086750" cy="3447255"/>
          </a:xfrm>
          <a:prstGeom prst="rect">
            <a:avLst/>
          </a:prstGeom>
          <a:noFill/>
        </p:spPr>
        <p:txBody>
          <a:bodyPr wrap="square" rtlCol="0">
            <a:noAutofit/>
          </a:bodyPr>
          <a:lstStyle>
            <a:defPPr>
              <a:defRPr lang="zh-CN"/>
            </a:defPPr>
            <a:lvl1pPr>
              <a:lnSpc>
                <a:spcPct val="120000"/>
              </a:lnSpc>
              <a:defRPr sz="1400">
                <a:solidFill>
                  <a:schemeClr val="accent1">
                    <a:lumMod val="75000"/>
                  </a:schemeClr>
                </a:solidFill>
              </a:defRPr>
            </a:lvl1pPr>
          </a:lstStyle>
          <a:p>
            <a:pPr indent="0">
              <a:lnSpc>
                <a:spcPct val="150000"/>
              </a:lnSpc>
              <a:spcBef>
                <a:spcPts val="150"/>
              </a:spcBef>
              <a:spcAft>
                <a:spcPts val="150"/>
              </a:spcAft>
              <a:buFont typeface="Arial" panose="020B0604020202020204" pitchFamily="34" charset="0"/>
              <a:buNone/>
            </a:pPr>
            <a:r>
              <a:rPr dirty="0">
                <a:solidFill>
                  <a:schemeClr val="tx1"/>
                </a:solidFill>
                <a:latin typeface="微软雅黑" panose="020B0503020204020204" pitchFamily="34" charset="-122"/>
                <a:ea typeface="微软雅黑" panose="020B0503020204020204" pitchFamily="34" charset="-122"/>
              </a:rPr>
              <a:t>E-business provides businesses with the opportunity to reach a wider audience, resulting in increased sales. E-business allows businesses to gather data and insights into customer behavior, which can be used to tailor marketing strategies and promotions to specific audiences, further increasing sales.</a:t>
            </a:r>
            <a:endParaRPr dirty="0">
              <a:solidFill>
                <a:schemeClr val="tx1"/>
              </a:solidFill>
              <a:latin typeface="微软雅黑" panose="020B0503020204020204" pitchFamily="34" charset="-122"/>
              <a:ea typeface="微软雅黑" panose="020B0503020204020204" pitchFamily="34" charset="-122"/>
            </a:endParaRPr>
          </a:p>
        </p:txBody>
      </p:sp>
      <p:sp>
        <p:nvSpPr>
          <p:cNvPr id="50" name="子标题1"/>
          <p:cNvSpPr txBox="1"/>
          <p:nvPr>
            <p:custDataLst>
              <p:tags r:id="rId5"/>
            </p:custDataLst>
          </p:nvPr>
        </p:nvSpPr>
        <p:spPr>
          <a:xfrm>
            <a:off x="998889" y="1358828"/>
            <a:ext cx="4527486" cy="460375"/>
          </a:xfrm>
          <a:prstGeom prst="rect">
            <a:avLst/>
          </a:prstGeom>
          <a:noFill/>
        </p:spPr>
        <p:txBody>
          <a:bodyPr wrap="square" rtlCol="0" anchor="ctr" anchorCtr="0">
            <a:normAutofit fontScale="70000" lnSpcReduction="20000"/>
          </a:bodyPr>
          <a:lstStyle/>
          <a:p>
            <a:pPr algn="ctr"/>
            <a:r>
              <a:rPr sz="2400" b="1">
                <a:solidFill>
                  <a:schemeClr val="accent1"/>
                </a:solidFill>
                <a:latin typeface="微软雅黑" panose="020B0503020204020204" pitchFamily="34" charset="-122"/>
                <a:ea typeface="微软雅黑" panose="020B0503020204020204" pitchFamily="34" charset="-122"/>
              </a:rPr>
              <a:t>Advantage </a:t>
            </a:r>
            <a:r>
              <a:rPr lang="en-US" sz="2400" b="1">
                <a:solidFill>
                  <a:schemeClr val="accent1"/>
                </a:solidFill>
                <a:latin typeface="微软雅黑" panose="020B0503020204020204" pitchFamily="34" charset="-122"/>
                <a:ea typeface="微软雅黑" panose="020B0503020204020204" pitchFamily="34" charset="-122"/>
              </a:rPr>
              <a:t>3</a:t>
            </a:r>
            <a:r>
              <a:rPr sz="2400" b="1">
                <a:solidFill>
                  <a:schemeClr val="accent1"/>
                </a:solidFill>
                <a:latin typeface="微软雅黑" panose="020B0503020204020204" pitchFamily="34" charset="-122"/>
                <a:ea typeface="微软雅黑" panose="020B0503020204020204" pitchFamily="34" charset="-122"/>
              </a:rPr>
              <a:t>: Lower operating costs</a:t>
            </a:r>
            <a:endParaRPr sz="2400" b="1">
              <a:solidFill>
                <a:schemeClr val="accent1"/>
              </a:solidFill>
              <a:latin typeface="微软雅黑" panose="020B0503020204020204" pitchFamily="34" charset="-122"/>
              <a:ea typeface="微软雅黑" panose="020B0503020204020204" pitchFamily="34" charset="-122"/>
            </a:endParaRPr>
          </a:p>
        </p:txBody>
      </p:sp>
      <p:sp>
        <p:nvSpPr>
          <p:cNvPr id="51" name="子标题2"/>
          <p:cNvSpPr txBox="1"/>
          <p:nvPr>
            <p:custDataLst>
              <p:tags r:id="rId6"/>
            </p:custDataLst>
          </p:nvPr>
        </p:nvSpPr>
        <p:spPr>
          <a:xfrm>
            <a:off x="6608270" y="1358828"/>
            <a:ext cx="4527486" cy="460375"/>
          </a:xfrm>
          <a:prstGeom prst="rect">
            <a:avLst/>
          </a:prstGeom>
          <a:noFill/>
        </p:spPr>
        <p:txBody>
          <a:bodyPr wrap="square" rtlCol="0" anchor="ctr" anchorCtr="0">
            <a:normAutofit fontScale="97500"/>
          </a:bodyPr>
          <a:lstStyle/>
          <a:p>
            <a:pPr algn="ctr"/>
            <a:r>
              <a:rPr sz="2400" b="1">
                <a:solidFill>
                  <a:schemeClr val="accent1">
                    <a:lumMod val="75000"/>
                  </a:schemeClr>
                </a:solidFill>
                <a:latin typeface="微软雅黑" panose="020B0503020204020204" pitchFamily="34" charset="-122"/>
                <a:ea typeface="微软雅黑" panose="020B0503020204020204" pitchFamily="34" charset="-122"/>
              </a:rPr>
              <a:t>Advantage </a:t>
            </a:r>
            <a:r>
              <a:rPr lang="en-US" sz="2400" b="1">
                <a:solidFill>
                  <a:schemeClr val="accent1">
                    <a:lumMod val="75000"/>
                  </a:schemeClr>
                </a:solidFill>
                <a:latin typeface="微软雅黑" panose="020B0503020204020204" pitchFamily="34" charset="-122"/>
                <a:ea typeface="微软雅黑" panose="020B0503020204020204" pitchFamily="34" charset="-122"/>
              </a:rPr>
              <a:t>4</a:t>
            </a:r>
            <a:r>
              <a:rPr sz="2400" b="1">
                <a:solidFill>
                  <a:schemeClr val="accent1">
                    <a:lumMod val="75000"/>
                  </a:schemeClr>
                </a:solidFill>
                <a:latin typeface="微软雅黑" panose="020B0503020204020204" pitchFamily="34" charset="-122"/>
                <a:ea typeface="微软雅黑" panose="020B0503020204020204" pitchFamily="34" charset="-122"/>
              </a:rPr>
              <a:t>: Increased sales</a:t>
            </a:r>
            <a:endParaRPr sz="2400"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2" name="标题"/>
          <p:cNvSpPr txBox="1"/>
          <p:nvPr>
            <p:custDataLst>
              <p:tags r:id="rId7"/>
            </p:custDataLst>
          </p:nvPr>
        </p:nvSpPr>
        <p:spPr>
          <a:xfrm>
            <a:off x="711707" y="476359"/>
            <a:ext cx="9456368" cy="584775"/>
          </a:xfrm>
          <a:prstGeom prst="rect">
            <a:avLst/>
          </a:prstGeom>
          <a:noFill/>
        </p:spPr>
        <p:txBody>
          <a:bodyPr wrap="square" rtlCol="0" anchor="ctr" anchorCtr="0">
            <a:normAutofit fontScale="97500" lnSpcReduction="100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sz="3200">
                <a:solidFill>
                  <a:schemeClr val="accent1"/>
                </a:solidFill>
                <a:latin typeface="微软雅黑" panose="020B0503020204020204" pitchFamily="34" charset="-122"/>
                <a:ea typeface="微软雅黑" panose="020B0503020204020204" pitchFamily="34" charset="-122"/>
                <a:sym typeface="+mn-ea"/>
              </a:rPr>
              <a:t>Advantages of E-business.</a:t>
            </a:r>
            <a:endParaRPr lang="zh-CN" altLang="en-US" sz="32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3*#ppt_w"/>
                                          </p:val>
                                        </p:tav>
                                        <p:tav tm="100000">
                                          <p:val>
                                            <p:strVal val="#ppt_w"/>
                                          </p:val>
                                        </p:tav>
                                      </p:tavLst>
                                    </p:anim>
                                    <p:anim calcmode="lin" valueType="num">
                                      <p:cBhvr>
                                        <p:cTn id="8" dur="500" fill="hold"/>
                                        <p:tgtEl>
                                          <p:spTgt spid="6"/>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strVal val="4/3*#ppt_w"/>
                                          </p:val>
                                        </p:tav>
                                        <p:tav tm="100000">
                                          <p:val>
                                            <p:strVal val="#ppt_w"/>
                                          </p:val>
                                        </p:tav>
                                      </p:tavLst>
                                    </p:anim>
                                    <p:anim calcmode="lin" valueType="num">
                                      <p:cBhvr>
                                        <p:cTn id="12" dur="500" fill="hold"/>
                                        <p:tgtEl>
                                          <p:spTgt spid="3"/>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strVal val="4/3*#ppt_w"/>
                                          </p:val>
                                        </p:tav>
                                        <p:tav tm="100000">
                                          <p:val>
                                            <p:strVal val="#ppt_w"/>
                                          </p:val>
                                        </p:tav>
                                      </p:tavLst>
                                    </p:anim>
                                    <p:anim calcmode="lin" valueType="num">
                                      <p:cBhvr>
                                        <p:cTn id="16" dur="500" fill="hold"/>
                                        <p:tgtEl>
                                          <p:spTgt spid="3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strVal val="4/3*#ppt_w"/>
                                          </p:val>
                                        </p:tav>
                                        <p:tav tm="100000">
                                          <p:val>
                                            <p:strVal val="#ppt_w"/>
                                          </p:val>
                                        </p:tav>
                                      </p:tavLst>
                                    </p:anim>
                                    <p:anim calcmode="lin" valueType="num">
                                      <p:cBhvr>
                                        <p:cTn id="20" dur="500" fill="hold"/>
                                        <p:tgtEl>
                                          <p:spTgt spid="58"/>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ppt_w</p:attrName>
                                        </p:attrNameLst>
                                      </p:cBhvr>
                                      <p:tavLst>
                                        <p:tav tm="0">
                                          <p:val>
                                            <p:strVal val="4/3*#ppt_w"/>
                                          </p:val>
                                        </p:tav>
                                        <p:tav tm="100000">
                                          <p:val>
                                            <p:strVal val="#ppt_w"/>
                                          </p:val>
                                        </p:tav>
                                      </p:tavLst>
                                    </p:anim>
                                    <p:anim calcmode="lin" valueType="num">
                                      <p:cBhvr>
                                        <p:cTn id="24" dur="500" fill="hold"/>
                                        <p:tgtEl>
                                          <p:spTgt spid="57"/>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strVal val="4/3*#ppt_w"/>
                                          </p:val>
                                        </p:tav>
                                        <p:tav tm="100000">
                                          <p:val>
                                            <p:strVal val="#ppt_w"/>
                                          </p:val>
                                        </p:tav>
                                      </p:tavLst>
                                    </p:anim>
                                    <p:anim calcmode="lin" valueType="num">
                                      <p:cBhvr>
                                        <p:cTn id="28" dur="500" fill="hold"/>
                                        <p:tgtEl>
                                          <p:spTgt spid="19"/>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strVal val="4/3*#ppt_w"/>
                                          </p:val>
                                        </p:tav>
                                        <p:tav tm="100000">
                                          <p:val>
                                            <p:strVal val="#ppt_w"/>
                                          </p:val>
                                        </p:tav>
                                      </p:tavLst>
                                    </p:anim>
                                    <p:anim calcmode="lin" valueType="num">
                                      <p:cBhvr>
                                        <p:cTn id="32" dur="500" fill="hold"/>
                                        <p:tgtEl>
                                          <p:spTgt spid="24"/>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strVal val="4/3*#ppt_w"/>
                                          </p:val>
                                        </p:tav>
                                        <p:tav tm="100000">
                                          <p:val>
                                            <p:strVal val="#ppt_w"/>
                                          </p:val>
                                        </p:tav>
                                      </p:tavLst>
                                    </p:anim>
                                    <p:anim calcmode="lin" valueType="num">
                                      <p:cBhvr>
                                        <p:cTn id="36" dur="500" fill="hold"/>
                                        <p:tgtEl>
                                          <p:spTgt spid="29"/>
                                        </p:tgtEl>
                                        <p:attrNameLst>
                                          <p:attrName>ppt_h</p:attrName>
                                        </p:attrNameLst>
                                      </p:cBhvr>
                                      <p:tavLst>
                                        <p:tav tm="0">
                                          <p:val>
                                            <p:strVal val="4/3*#ppt_h"/>
                                          </p:val>
                                        </p:tav>
                                        <p:tav tm="100000">
                                          <p:val>
                                            <p:strVal val="#ppt_h"/>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strVal val="4/3*#ppt_w"/>
                                          </p:val>
                                        </p:tav>
                                        <p:tav tm="100000">
                                          <p:val>
                                            <p:strVal val="#ppt_w"/>
                                          </p:val>
                                        </p:tav>
                                      </p:tavLst>
                                    </p:anim>
                                    <p:anim calcmode="lin" valueType="num">
                                      <p:cBhvr>
                                        <p:cTn id="40" dur="500" fill="hold"/>
                                        <p:tgtEl>
                                          <p:spTgt spid="33"/>
                                        </p:tgtEl>
                                        <p:attrNameLst>
                                          <p:attrName>ppt_h</p:attrName>
                                        </p:attrNameLst>
                                      </p:cBhvr>
                                      <p:tavLst>
                                        <p:tav tm="0">
                                          <p:val>
                                            <p:strVal val="4/3*#ppt_h"/>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to="" calcmode="lin" valueType="num">
                                      <p:cBhvr>
                                        <p:cTn id="43" dur="400" accel="50000" fill="hold">
                                          <p:stCondLst>
                                            <p:cond delay="0"/>
                                          </p:stCondLst>
                                        </p:cTn>
                                        <p:tgtEl>
                                          <p:spTgt spid="50"/>
                                        </p:tgtEl>
                                        <p:attrNameLst>
                                          <p:attrName>ppt_w</p:attrName>
                                        </p:attrNameLst>
                                      </p:cBhvr>
                                      <p:tavLst>
                                        <p:tav tm="0">
                                          <p:val>
                                            <p:fltVal val="0"/>
                                          </p:val>
                                        </p:tav>
                                        <p:tav tm="100000">
                                          <p:val>
                                            <p:strVal val="#ppt_w"/>
                                          </p:val>
                                        </p:tav>
                                      </p:tavLst>
                                    </p:anim>
                                    <p:anim to="" calcmode="lin" valueType="num">
                                      <p:cBhvr>
                                        <p:cTn id="44" dur="400" accel="50000" fill="hold">
                                          <p:stCondLst>
                                            <p:cond delay="0"/>
                                          </p:stCondLst>
                                        </p:cTn>
                                        <p:tgtEl>
                                          <p:spTgt spid="50"/>
                                        </p:tgtEl>
                                        <p:attrNameLst>
                                          <p:attrName>ppt_h</p:attrName>
                                        </p:attrNameLst>
                                      </p:cBhvr>
                                      <p:tavLst>
                                        <p:tav tm="0">
                                          <p:val>
                                            <p:fltVal val="0"/>
                                          </p:val>
                                        </p:tav>
                                        <p:tav tm="100000">
                                          <p:val>
                                            <p:strVal val="#ppt_h"/>
                                          </p:val>
                                        </p:tav>
                                      </p:tavLst>
                                    </p:anim>
                                    <p:anim to="" calcmode="lin" valueType="num">
                                      <p:cBhvr>
                                        <p:cTn id="45" dur="100" autoRev="1" fill="hold">
                                          <p:stCondLst>
                                            <p:cond delay="400"/>
                                          </p:stCondLst>
                                        </p:cTn>
                                        <p:tgtEl>
                                          <p:spTgt spid="50"/>
                                        </p:tgtEl>
                                        <p:attrNameLst>
                                          <p:attrName>ppt_w</p:attrName>
                                        </p:attrNameLst>
                                      </p:cBhvr>
                                      <p:tavLst>
                                        <p:tav tm="0">
                                          <p:val>
                                            <p:strVal val="#ppt_w"/>
                                          </p:val>
                                        </p:tav>
                                        <p:tav tm="100000">
                                          <p:val>
                                            <p:strVal val="#ppt_w*1.4"/>
                                          </p:val>
                                        </p:tav>
                                      </p:tavLst>
                                    </p:anim>
                                    <p:anim to="" calcmode="lin" valueType="num">
                                      <p:cBhvr>
                                        <p:cTn id="46" dur="100" autoRev="1" fill="hold">
                                          <p:stCondLst>
                                            <p:cond delay="400"/>
                                          </p:stCondLst>
                                        </p:cTn>
                                        <p:tgtEl>
                                          <p:spTgt spid="50"/>
                                        </p:tgtEl>
                                        <p:attrNameLst>
                                          <p:attrName>ppt_h</p:attrName>
                                        </p:attrNameLst>
                                      </p:cBhvr>
                                      <p:tavLst>
                                        <p:tav tm="0">
                                          <p:val>
                                            <p:strVal val="#ppt_h"/>
                                          </p:val>
                                        </p:tav>
                                        <p:tav tm="100000">
                                          <p:val>
                                            <p:strVal val="#ppt_h*1.4"/>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to="" calcmode="lin" valueType="num">
                                      <p:cBhvr>
                                        <p:cTn id="49" dur="400" accel="50000" fill="hold">
                                          <p:stCondLst>
                                            <p:cond delay="0"/>
                                          </p:stCondLst>
                                        </p:cTn>
                                        <p:tgtEl>
                                          <p:spTgt spid="51"/>
                                        </p:tgtEl>
                                        <p:attrNameLst>
                                          <p:attrName>ppt_w</p:attrName>
                                        </p:attrNameLst>
                                      </p:cBhvr>
                                      <p:tavLst>
                                        <p:tav tm="0">
                                          <p:val>
                                            <p:fltVal val="0"/>
                                          </p:val>
                                        </p:tav>
                                        <p:tav tm="100000">
                                          <p:val>
                                            <p:strVal val="#ppt_w"/>
                                          </p:val>
                                        </p:tav>
                                      </p:tavLst>
                                    </p:anim>
                                    <p:anim to="" calcmode="lin" valueType="num">
                                      <p:cBhvr>
                                        <p:cTn id="50" dur="400" accel="50000" fill="hold">
                                          <p:stCondLst>
                                            <p:cond delay="0"/>
                                          </p:stCondLst>
                                        </p:cTn>
                                        <p:tgtEl>
                                          <p:spTgt spid="51"/>
                                        </p:tgtEl>
                                        <p:attrNameLst>
                                          <p:attrName>ppt_h</p:attrName>
                                        </p:attrNameLst>
                                      </p:cBhvr>
                                      <p:tavLst>
                                        <p:tav tm="0">
                                          <p:val>
                                            <p:fltVal val="0"/>
                                          </p:val>
                                        </p:tav>
                                        <p:tav tm="100000">
                                          <p:val>
                                            <p:strVal val="#ppt_h"/>
                                          </p:val>
                                        </p:tav>
                                      </p:tavLst>
                                    </p:anim>
                                    <p:anim to="" calcmode="lin" valueType="num">
                                      <p:cBhvr>
                                        <p:cTn id="51" dur="100" autoRev="1" fill="hold">
                                          <p:stCondLst>
                                            <p:cond delay="400"/>
                                          </p:stCondLst>
                                        </p:cTn>
                                        <p:tgtEl>
                                          <p:spTgt spid="51"/>
                                        </p:tgtEl>
                                        <p:attrNameLst>
                                          <p:attrName>ppt_w</p:attrName>
                                        </p:attrNameLst>
                                      </p:cBhvr>
                                      <p:tavLst>
                                        <p:tav tm="0">
                                          <p:val>
                                            <p:strVal val="#ppt_w"/>
                                          </p:val>
                                        </p:tav>
                                        <p:tav tm="100000">
                                          <p:val>
                                            <p:strVal val="#ppt_w*1.4"/>
                                          </p:val>
                                        </p:tav>
                                      </p:tavLst>
                                    </p:anim>
                                    <p:anim to="" calcmode="lin" valueType="num">
                                      <p:cBhvr>
                                        <p:cTn id="52" dur="100" autoRev="1" fill="hold">
                                          <p:stCondLst>
                                            <p:cond delay="400"/>
                                          </p:stCondLst>
                                        </p:cTn>
                                        <p:tgtEl>
                                          <p:spTgt spid="51"/>
                                        </p:tgtEl>
                                        <p:attrNameLst>
                                          <p:attrName>ppt_h</p:attrName>
                                        </p:attrNameLst>
                                      </p:cBhvr>
                                      <p:tavLst>
                                        <p:tav tm="0">
                                          <p:val>
                                            <p:strVal val="#ppt_h"/>
                                          </p:val>
                                        </p:tav>
                                        <p:tav tm="100000">
                                          <p:val>
                                            <p:strVal val="#ppt_h*1.4"/>
                                          </p:val>
                                        </p:tav>
                                      </p:tavLst>
                                    </p:anim>
                                  </p:childTnLst>
                                </p:cTn>
                              </p:par>
                              <p:par>
                                <p:cTn id="53" presetID="23" presetClass="entr" presetSubtype="16"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 to="" calcmode="lin" valueType="num">
                                      <p:cBhvr>
                                        <p:cTn id="55" dur="400" accel="50000" fill="hold">
                                          <p:stCondLst>
                                            <p:cond delay="0"/>
                                          </p:stCondLst>
                                        </p:cTn>
                                        <p:tgtEl>
                                          <p:spTgt spid="2"/>
                                        </p:tgtEl>
                                        <p:attrNameLst>
                                          <p:attrName>ppt_w</p:attrName>
                                        </p:attrNameLst>
                                      </p:cBhvr>
                                      <p:tavLst>
                                        <p:tav tm="0">
                                          <p:val>
                                            <p:fltVal val="0"/>
                                          </p:val>
                                        </p:tav>
                                        <p:tav tm="100000">
                                          <p:val>
                                            <p:strVal val="#ppt_w"/>
                                          </p:val>
                                        </p:tav>
                                      </p:tavLst>
                                    </p:anim>
                                    <p:anim to="" calcmode="lin" valueType="num">
                                      <p:cBhvr>
                                        <p:cTn id="56" dur="400" accel="50000" fill="hold">
                                          <p:stCondLst>
                                            <p:cond delay="0"/>
                                          </p:stCondLst>
                                        </p:cTn>
                                        <p:tgtEl>
                                          <p:spTgt spid="2"/>
                                        </p:tgtEl>
                                        <p:attrNameLst>
                                          <p:attrName>ppt_h</p:attrName>
                                        </p:attrNameLst>
                                      </p:cBhvr>
                                      <p:tavLst>
                                        <p:tav tm="0">
                                          <p:val>
                                            <p:fltVal val="0"/>
                                          </p:val>
                                        </p:tav>
                                        <p:tav tm="100000">
                                          <p:val>
                                            <p:strVal val="#ppt_h"/>
                                          </p:val>
                                        </p:tav>
                                      </p:tavLst>
                                    </p:anim>
                                    <p:anim to="" calcmode="lin" valueType="num">
                                      <p:cBhvr>
                                        <p:cTn id="57" dur="100" autoRev="1" fill="hold">
                                          <p:stCondLst>
                                            <p:cond delay="400"/>
                                          </p:stCondLst>
                                        </p:cTn>
                                        <p:tgtEl>
                                          <p:spTgt spid="2"/>
                                        </p:tgtEl>
                                        <p:attrNameLst>
                                          <p:attrName>ppt_w</p:attrName>
                                        </p:attrNameLst>
                                      </p:cBhvr>
                                      <p:tavLst>
                                        <p:tav tm="0">
                                          <p:val>
                                            <p:strVal val="#ppt_w"/>
                                          </p:val>
                                        </p:tav>
                                        <p:tav tm="100000">
                                          <p:val>
                                            <p:strVal val="#ppt_w*1.4"/>
                                          </p:val>
                                        </p:tav>
                                      </p:tavLst>
                                    </p:anim>
                                    <p:anim to="" calcmode="lin" valueType="num">
                                      <p:cBhvr>
                                        <p:cTn id="58" dur="100" autoRev="1" fill="hold">
                                          <p:stCondLst>
                                            <p:cond delay="400"/>
                                          </p:stCondLst>
                                        </p:cTn>
                                        <p:tgtEl>
                                          <p:spTgt spid="2"/>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9" grpId="0" bldLvl="0" animBg="1"/>
      <p:bldP spid="58" grpId="0" bldLvl="0" animBg="1"/>
      <p:bldP spid="57" grpId="0" bldLvl="0" animBg="1"/>
      <p:bldP spid="19" grpId="0" bldLvl="0" animBg="1"/>
      <p:bldP spid="24" grpId="0" bldLvl="0" animBg="1"/>
      <p:bldP spid="29" grpId="0"/>
      <p:bldP spid="33" grpId="0"/>
      <p:bldP spid="50" grpId="0"/>
      <p:bldP spid="51"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lang="en-US" sz="4400" b="1" dirty="0">
                <a:solidFill>
                  <a:schemeClr val="accent1"/>
                </a:solidFill>
                <a:latin typeface="微软雅黑" panose="020B0503020204020204" pitchFamily="34" charset="-122"/>
                <a:ea typeface="微软雅黑" panose="020B0503020204020204" pitchFamily="34" charset="-122"/>
              </a:rPr>
              <a:t>E-business</a:t>
            </a:r>
            <a:r>
              <a:rPr lang="zh-CN" altLang="en-US" sz="4400" b="1" dirty="0">
                <a:solidFill>
                  <a:schemeClr val="accent1"/>
                </a:solidFill>
                <a:latin typeface="微软雅黑" panose="020B0503020204020204" pitchFamily="34" charset="-122"/>
                <a:ea typeface="微软雅黑" panose="020B0503020204020204" pitchFamily="34" charset="-122"/>
              </a:rPr>
              <a:t>的</a:t>
            </a:r>
            <a:r>
              <a:rPr lang="zh-CN" altLang="en-US" sz="4400" b="1" dirty="0">
                <a:solidFill>
                  <a:schemeClr val="accent1"/>
                </a:solidFill>
                <a:latin typeface="微软雅黑" panose="020B0503020204020204" pitchFamily="34" charset="-122"/>
                <a:ea typeface="微软雅黑" panose="020B0503020204020204" pitchFamily="34" charset="-122"/>
                <a:sym typeface="+mn-ea"/>
              </a:rPr>
              <a:t>挑战</a:t>
            </a:r>
            <a:endParaRPr lang="en-US" sz="4400" b="1" dirty="0">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sz="140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The challenge of E-business</a:t>
            </a:r>
            <a:r>
              <a:rPr lang="en-US" sz="140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a:t>
            </a:r>
            <a:endParaRPr lang="en-US" sz="1400"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04</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4/3*#ppt_w"/>
                                          </p:val>
                                        </p:tav>
                                        <p:tav tm="100000">
                                          <p:val>
                                            <p:strVal val="#ppt_w"/>
                                          </p:val>
                                        </p:tav>
                                      </p:tavLst>
                                    </p:anim>
                                    <p:anim calcmode="lin" valueType="num">
                                      <p:cBhvr>
                                        <p:cTn id="8" dur="500" fill="hold"/>
                                        <p:tgtEl>
                                          <p:spTgt spid="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strVal val="4/3*#ppt_w"/>
                                          </p:val>
                                        </p:tav>
                                        <p:tav tm="100000">
                                          <p:val>
                                            <p:strVal val="#ppt_w"/>
                                          </p:val>
                                        </p:tav>
                                      </p:tavLst>
                                    </p:anim>
                                    <p:anim calcmode="lin" valueType="num">
                                      <p:cBhvr>
                                        <p:cTn id="12" dur="500" fill="hold"/>
                                        <p:tgtEl>
                                          <p:spTgt spid="4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strVal val="4/3*#ppt_w"/>
                                          </p:val>
                                        </p:tav>
                                        <p:tav tm="100000">
                                          <p:val>
                                            <p:strVal val="#ppt_w"/>
                                          </p:val>
                                        </p:tav>
                                      </p:tavLst>
                                    </p:anim>
                                    <p:anim calcmode="lin" valueType="num">
                                      <p:cBhvr>
                                        <p:cTn id="16" dur="500" fill="hold"/>
                                        <p:tgtEl>
                                          <p:spTgt spid="4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strVal val="4/3*#ppt_w"/>
                                          </p:val>
                                        </p:tav>
                                        <p:tav tm="100000">
                                          <p:val>
                                            <p:strVal val="#ppt_w"/>
                                          </p:val>
                                        </p:tav>
                                      </p:tavLst>
                                    </p:anim>
                                    <p:anim calcmode="lin" valueType="num">
                                      <p:cBhvr>
                                        <p:cTn id="20" dur="500" fill="hold"/>
                                        <p:tgtEl>
                                          <p:spTgt spid="46"/>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500" fill="hold"/>
                                        <p:tgtEl>
                                          <p:spTgt spid="47"/>
                                        </p:tgtEl>
                                        <p:attrNameLst>
                                          <p:attrName>ppt_w</p:attrName>
                                        </p:attrNameLst>
                                      </p:cBhvr>
                                      <p:tavLst>
                                        <p:tav tm="0">
                                          <p:val>
                                            <p:strVal val="4/3*#ppt_w"/>
                                          </p:val>
                                        </p:tav>
                                        <p:tav tm="100000">
                                          <p:val>
                                            <p:strVal val="#ppt_w"/>
                                          </p:val>
                                        </p:tav>
                                      </p:tavLst>
                                    </p:anim>
                                    <p:anim calcmode="lin" valueType="num">
                                      <p:cBhvr>
                                        <p:cTn id="24" dur="500" fill="hold"/>
                                        <p:tgtEl>
                                          <p:spTgt spid="47"/>
                                        </p:tgtEl>
                                        <p:attrNameLst>
                                          <p:attrName>ppt_h</p:attrName>
                                        </p:attrNameLst>
                                      </p:cBhvr>
                                      <p:tavLst>
                                        <p:tav tm="0">
                                          <p:val>
                                            <p:strVal val="4/3*#ppt_h"/>
                                          </p:val>
                                        </p:tav>
                                        <p:tav tm="100000">
                                          <p:val>
                                            <p:strVal val="#ppt_h"/>
                                          </p:val>
                                        </p:tav>
                                      </p:tavLst>
                                    </p:anim>
                                  </p:childTnLst>
                                </p:cTn>
                              </p:par>
                              <p:par>
                                <p:cTn id="25" presetID="0" presetClass="entr" presetSubtype="0" fill="hold" grpId="0" nodeType="withEffect">
                                  <p:stCondLst>
                                    <p:cond delay="0"/>
                                  </p:stCondLst>
                                  <p:iterate type="lt">
                                    <p:tmPct val="10000"/>
                                  </p:iterate>
                                  <p:childTnLst>
                                    <p:set>
                                      <p:cBhvr>
                                        <p:cTn id="26" dur="1" fill="hold">
                                          <p:stCondLst>
                                            <p:cond delay="0"/>
                                          </p:stCondLst>
                                        </p:cTn>
                                        <p:tgtEl>
                                          <p:spTgt spid="2"/>
                                        </p:tgtEl>
                                        <p:attrNameLst>
                                          <p:attrName>style.visibility</p:attrName>
                                        </p:attrNameLst>
                                      </p:cBhvr>
                                      <p:to>
                                        <p:strVal val="visible"/>
                                      </p:to>
                                    </p:set>
                                    <p:anim to="" calcmode="lin" valueType="num">
                                      <p:cBhvr>
                                        <p:cTn id="27" dur="1" fill="hold">
                                          <p:stCondLst>
                                            <p:cond delay="0"/>
                                          </p:stCondLst>
                                        </p:cTn>
                                        <p:tgtEl>
                                          <p:spTgt spid="2"/>
                                        </p:tgtEl>
                                        <p:attrNameLst>
                                          <p:attrName>ppt_x</p:attrName>
                                        </p:attrNameLst>
                                      </p:cBhvr>
                                      <p:tavLst>
                                        <p:tav tm="0">
                                          <p:val>
                                            <p:strVal val="#ppt_x"/>
                                          </p:val>
                                        </p:tav>
                                        <p:tav tm="100000">
                                          <p:val>
                                            <p:strVal val="#ppt_x+0.15*sin(rand(0-360)+0)+2"/>
                                          </p:val>
                                        </p:tav>
                                      </p:tavLst>
                                    </p:anim>
                                    <p:anim to="" calcmode="lin" valueType="num">
                                      <p:cBhvr>
                                        <p:cTn id="28" dur="1" fill="hold">
                                          <p:stCondLst>
                                            <p:cond delay="0"/>
                                          </p:stCondLst>
                                        </p:cTn>
                                        <p:tgtEl>
                                          <p:spTgt spid="2"/>
                                        </p:tgtEl>
                                        <p:attrNameLst>
                                          <p:attrName>ppt_y</p:attrName>
                                        </p:attrNameLst>
                                      </p:cBhvr>
                                      <p:tavLst>
                                        <p:tav tm="0">
                                          <p:val>
                                            <p:strVal val="#ppt_y"/>
                                          </p:val>
                                        </p:tav>
                                        <p:tav tm="100000">
                                          <p:val>
                                            <p:strVal val="#ppt_y+0.15*sin(rand(0-360)+0)+2"/>
                                          </p:val>
                                        </p:tav>
                                      </p:tavLst>
                                    </p:anim>
                                    <p:anim to="" calcmode="lin" valueType="num">
                                      <p:cBhvr>
                                        <p:cTn id="29" dur="998" fill="hold">
                                          <p:stCondLst>
                                            <p:cond delay="2"/>
                                          </p:stCondLst>
                                        </p:cTn>
                                        <p:tgtEl>
                                          <p:spTgt spid="2"/>
                                        </p:tgtEl>
                                        <p:attrNameLst>
                                          <p:attrName>style.opacity</p:attrName>
                                        </p:attrNameLst>
                                      </p:cBhvr>
                                      <p:tavLst>
                                        <p:tav tm="0">
                                          <p:val>
                                            <p:fltVal val="0"/>
                                          </p:val>
                                        </p:tav>
                                        <p:tav tm="100000">
                                          <p:val>
                                            <p:fltVal val="1"/>
                                          </p:val>
                                        </p:tav>
                                      </p:tavLst>
                                    </p:anim>
                                    <p:animScale>
                                      <p:cBhvr>
                                        <p:cTn id="30" dur="998" fill="hold">
                                          <p:stCondLst>
                                            <p:cond delay="2"/>
                                          </p:stCondLst>
                                        </p:cTn>
                                        <p:tgtEl>
                                          <p:spTgt spid="2"/>
                                        </p:tgtEl>
                                      </p:cBhvr>
                                      <p:from x="500000" y="500000"/>
                                      <p:to x="100000" y="100000"/>
                                    </p:animScale>
                                    <p:anim to="" calcmode="lin" valueType="num">
                                      <p:cBhvr>
                                        <p:cTn id="31" dur="714" fill="hold">
                                          <p:stCondLst>
                                            <p:cond delay="286"/>
                                          </p:stCondLst>
                                        </p:cTn>
                                        <p:tgtEl>
                                          <p:spTgt spid="2"/>
                                        </p:tgtEl>
                                        <p:attrNameLst>
                                          <p:attrName>ppt_y</p:attrName>
                                        </p:attrNameLst>
                                      </p:cBhvr>
                                      <p:tavLst>
                                        <p:tav tm="0">
                                          <p:val>
                                            <p:strVal val="ppt_y-2"/>
                                          </p:val>
                                        </p:tav>
                                        <p:tav tm="100000">
                                          <p:val>
                                            <p:strVal val="#ppt_y"/>
                                          </p:val>
                                        </p:tav>
                                      </p:tavLst>
                                    </p:anim>
                                    <p:anim to="" calcmode="lin" valueType="num">
                                      <p:cBhvr>
                                        <p:cTn id="32" dur="714" fill="hold">
                                          <p:stCondLst>
                                            <p:cond delay="286"/>
                                          </p:stCondLst>
                                        </p:cTn>
                                        <p:tgtEl>
                                          <p:spTgt spid="2"/>
                                        </p:tgtEl>
                                        <p:attrNameLst>
                                          <p:attrName>ppt_x</p:attrName>
                                        </p:attrNameLst>
                                      </p:cBhvr>
                                      <p:tavLst>
                                        <p:tav tm="0">
                                          <p:val>
                                            <p:strVal val="ppt_x-2"/>
                                          </p:val>
                                        </p:tav>
                                        <p:tav tm="100000">
                                          <p:val>
                                            <p:strVal val="#ppt_x"/>
                                          </p:val>
                                        </p:tav>
                                      </p:tavLst>
                                    </p:anim>
                                  </p:childTnLst>
                                </p:cTn>
                              </p:par>
                              <p:par>
                                <p:cTn id="33" presetID="0" presetClass="entr" presetSubtype="0" fill="hold" grpId="0" nodeType="withEffect">
                                  <p:stCondLst>
                                    <p:cond delay="0"/>
                                  </p:stCondLst>
                                  <p:iterate type="lt">
                                    <p:tmPct val="10000"/>
                                  </p:iterate>
                                  <p:childTnLst>
                                    <p:set>
                                      <p:cBhvr>
                                        <p:cTn id="34" dur="1" fill="hold">
                                          <p:stCondLst>
                                            <p:cond delay="0"/>
                                          </p:stCondLst>
                                        </p:cTn>
                                        <p:tgtEl>
                                          <p:spTgt spid="5"/>
                                        </p:tgtEl>
                                        <p:attrNameLst>
                                          <p:attrName>style.visibility</p:attrName>
                                        </p:attrNameLst>
                                      </p:cBhvr>
                                      <p:to>
                                        <p:strVal val="visible"/>
                                      </p:to>
                                    </p:set>
                                    <p:anim to="" calcmode="lin" valueType="num">
                                      <p:cBhvr>
                                        <p:cTn id="35" dur="1" fill="hold">
                                          <p:stCondLst>
                                            <p:cond delay="0"/>
                                          </p:stCondLst>
                                        </p:cTn>
                                        <p:tgtEl>
                                          <p:spTgt spid="5"/>
                                        </p:tgtEl>
                                        <p:attrNameLst>
                                          <p:attrName>ppt_x</p:attrName>
                                        </p:attrNameLst>
                                      </p:cBhvr>
                                      <p:tavLst>
                                        <p:tav tm="0">
                                          <p:val>
                                            <p:strVal val="#ppt_x"/>
                                          </p:val>
                                        </p:tav>
                                        <p:tav tm="100000">
                                          <p:val>
                                            <p:strVal val="#ppt_x+0.15*sin(rand(0-360)+0)+2"/>
                                          </p:val>
                                        </p:tav>
                                      </p:tavLst>
                                    </p:anim>
                                    <p:anim to="" calcmode="lin" valueType="num">
                                      <p:cBhvr>
                                        <p:cTn id="36" dur="1" fill="hold">
                                          <p:stCondLst>
                                            <p:cond delay="0"/>
                                          </p:stCondLst>
                                        </p:cTn>
                                        <p:tgtEl>
                                          <p:spTgt spid="5"/>
                                        </p:tgtEl>
                                        <p:attrNameLst>
                                          <p:attrName>ppt_y</p:attrName>
                                        </p:attrNameLst>
                                      </p:cBhvr>
                                      <p:tavLst>
                                        <p:tav tm="0">
                                          <p:val>
                                            <p:strVal val="#ppt_y"/>
                                          </p:val>
                                        </p:tav>
                                        <p:tav tm="100000">
                                          <p:val>
                                            <p:strVal val="#ppt_y+0.15*sin(rand(0-360)+0)+2"/>
                                          </p:val>
                                        </p:tav>
                                      </p:tavLst>
                                    </p:anim>
                                    <p:anim to="" calcmode="lin" valueType="num">
                                      <p:cBhvr>
                                        <p:cTn id="37" dur="998" fill="hold">
                                          <p:stCondLst>
                                            <p:cond delay="2"/>
                                          </p:stCondLst>
                                        </p:cTn>
                                        <p:tgtEl>
                                          <p:spTgt spid="5"/>
                                        </p:tgtEl>
                                        <p:attrNameLst>
                                          <p:attrName>style.opacity</p:attrName>
                                        </p:attrNameLst>
                                      </p:cBhvr>
                                      <p:tavLst>
                                        <p:tav tm="0">
                                          <p:val>
                                            <p:fltVal val="0"/>
                                          </p:val>
                                        </p:tav>
                                        <p:tav tm="100000">
                                          <p:val>
                                            <p:fltVal val="1"/>
                                          </p:val>
                                        </p:tav>
                                      </p:tavLst>
                                    </p:anim>
                                    <p:animScale>
                                      <p:cBhvr>
                                        <p:cTn id="38" dur="998" fill="hold">
                                          <p:stCondLst>
                                            <p:cond delay="2"/>
                                          </p:stCondLst>
                                        </p:cTn>
                                        <p:tgtEl>
                                          <p:spTgt spid="5"/>
                                        </p:tgtEl>
                                      </p:cBhvr>
                                      <p:from x="500000" y="500000"/>
                                      <p:to x="100000" y="100000"/>
                                    </p:animScale>
                                    <p:anim to="" calcmode="lin" valueType="num">
                                      <p:cBhvr>
                                        <p:cTn id="39" dur="714" fill="hold">
                                          <p:stCondLst>
                                            <p:cond delay="286"/>
                                          </p:stCondLst>
                                        </p:cTn>
                                        <p:tgtEl>
                                          <p:spTgt spid="5"/>
                                        </p:tgtEl>
                                        <p:attrNameLst>
                                          <p:attrName>ppt_y</p:attrName>
                                        </p:attrNameLst>
                                      </p:cBhvr>
                                      <p:tavLst>
                                        <p:tav tm="0">
                                          <p:val>
                                            <p:strVal val="ppt_y-2"/>
                                          </p:val>
                                        </p:tav>
                                        <p:tav tm="100000">
                                          <p:val>
                                            <p:strVal val="#ppt_y"/>
                                          </p:val>
                                        </p:tav>
                                      </p:tavLst>
                                    </p:anim>
                                    <p:anim to="" calcmode="lin" valueType="num">
                                      <p:cBhvr>
                                        <p:cTn id="40" dur="714" fill="hold">
                                          <p:stCondLst>
                                            <p:cond delay="286"/>
                                          </p:stCondLst>
                                        </p:cTn>
                                        <p:tgtEl>
                                          <p:spTgt spid="5"/>
                                        </p:tgtEl>
                                        <p:attrNameLst>
                                          <p:attrName>ppt_x</p:attrName>
                                        </p:attrNameLst>
                                      </p:cBhvr>
                                      <p:tavLst>
                                        <p:tav tm="0">
                                          <p:val>
                                            <p:strVal val="ppt_x-2"/>
                                          </p:val>
                                        </p:tav>
                                        <p:tav tm="100000">
                                          <p:val>
                                            <p:strVal val="#ppt_x"/>
                                          </p:val>
                                        </p:tav>
                                      </p:tavLst>
                                    </p:anim>
                                  </p:childTnLst>
                                </p:cTn>
                              </p:par>
                              <p:par>
                                <p:cTn id="41" presetID="0" presetClass="entr" presetSubtype="0" fill="hold" grpId="0" nodeType="withEffect">
                                  <p:stCondLst>
                                    <p:cond delay="0"/>
                                  </p:stCondLst>
                                  <p:iterate type="lt">
                                    <p:tmPct val="10000"/>
                                  </p:iterate>
                                  <p:childTnLst>
                                    <p:set>
                                      <p:cBhvr>
                                        <p:cTn id="42" dur="1" fill="hold">
                                          <p:stCondLst>
                                            <p:cond delay="0"/>
                                          </p:stCondLst>
                                        </p:cTn>
                                        <p:tgtEl>
                                          <p:spTgt spid="3"/>
                                        </p:tgtEl>
                                        <p:attrNameLst>
                                          <p:attrName>style.visibility</p:attrName>
                                        </p:attrNameLst>
                                      </p:cBhvr>
                                      <p:to>
                                        <p:strVal val="visible"/>
                                      </p:to>
                                    </p:set>
                                    <p:anim to="" calcmode="lin" valueType="num">
                                      <p:cBhvr>
                                        <p:cTn id="43" dur="1" fill="hold">
                                          <p:stCondLst>
                                            <p:cond delay="0"/>
                                          </p:stCondLst>
                                        </p:cTn>
                                        <p:tgtEl>
                                          <p:spTgt spid="3"/>
                                        </p:tgtEl>
                                        <p:attrNameLst>
                                          <p:attrName>ppt_x</p:attrName>
                                        </p:attrNameLst>
                                      </p:cBhvr>
                                      <p:tavLst>
                                        <p:tav tm="0">
                                          <p:val>
                                            <p:strVal val="#ppt_x"/>
                                          </p:val>
                                        </p:tav>
                                        <p:tav tm="100000">
                                          <p:val>
                                            <p:strVal val="#ppt_x+0.15*sin(rand(0-360)+0)+2"/>
                                          </p:val>
                                        </p:tav>
                                      </p:tavLst>
                                    </p:anim>
                                    <p:anim to="" calcmode="lin" valueType="num">
                                      <p:cBhvr>
                                        <p:cTn id="44" dur="1" fill="hold">
                                          <p:stCondLst>
                                            <p:cond delay="0"/>
                                          </p:stCondLst>
                                        </p:cTn>
                                        <p:tgtEl>
                                          <p:spTgt spid="3"/>
                                        </p:tgtEl>
                                        <p:attrNameLst>
                                          <p:attrName>ppt_y</p:attrName>
                                        </p:attrNameLst>
                                      </p:cBhvr>
                                      <p:tavLst>
                                        <p:tav tm="0">
                                          <p:val>
                                            <p:strVal val="#ppt_y"/>
                                          </p:val>
                                        </p:tav>
                                        <p:tav tm="100000">
                                          <p:val>
                                            <p:strVal val="#ppt_y+0.15*sin(rand(0-360)+0)+2"/>
                                          </p:val>
                                        </p:tav>
                                      </p:tavLst>
                                    </p:anim>
                                    <p:anim to="" calcmode="lin" valueType="num">
                                      <p:cBhvr>
                                        <p:cTn id="45" dur="998" fill="hold">
                                          <p:stCondLst>
                                            <p:cond delay="2"/>
                                          </p:stCondLst>
                                        </p:cTn>
                                        <p:tgtEl>
                                          <p:spTgt spid="3"/>
                                        </p:tgtEl>
                                        <p:attrNameLst>
                                          <p:attrName>style.opacity</p:attrName>
                                        </p:attrNameLst>
                                      </p:cBhvr>
                                      <p:tavLst>
                                        <p:tav tm="0">
                                          <p:val>
                                            <p:fltVal val="0"/>
                                          </p:val>
                                        </p:tav>
                                        <p:tav tm="100000">
                                          <p:val>
                                            <p:fltVal val="1"/>
                                          </p:val>
                                        </p:tav>
                                      </p:tavLst>
                                    </p:anim>
                                    <p:animScale>
                                      <p:cBhvr>
                                        <p:cTn id="46" dur="998" fill="hold">
                                          <p:stCondLst>
                                            <p:cond delay="2"/>
                                          </p:stCondLst>
                                        </p:cTn>
                                        <p:tgtEl>
                                          <p:spTgt spid="3"/>
                                        </p:tgtEl>
                                      </p:cBhvr>
                                      <p:from x="500000" y="500000"/>
                                      <p:to x="100000" y="100000"/>
                                    </p:animScale>
                                    <p:anim to="" calcmode="lin" valueType="num">
                                      <p:cBhvr>
                                        <p:cTn id="47" dur="714" fill="hold">
                                          <p:stCondLst>
                                            <p:cond delay="286"/>
                                          </p:stCondLst>
                                        </p:cTn>
                                        <p:tgtEl>
                                          <p:spTgt spid="3"/>
                                        </p:tgtEl>
                                        <p:attrNameLst>
                                          <p:attrName>ppt_y</p:attrName>
                                        </p:attrNameLst>
                                      </p:cBhvr>
                                      <p:tavLst>
                                        <p:tav tm="0">
                                          <p:val>
                                            <p:strVal val="ppt_y-2"/>
                                          </p:val>
                                        </p:tav>
                                        <p:tav tm="100000">
                                          <p:val>
                                            <p:strVal val="#ppt_y"/>
                                          </p:val>
                                        </p:tav>
                                      </p:tavLst>
                                    </p:anim>
                                    <p:anim to="" calcmode="lin" valueType="num">
                                      <p:cBhvr>
                                        <p:cTn id="48" dur="714" fill="hold">
                                          <p:stCondLst>
                                            <p:cond delay="286"/>
                                          </p:stCondLst>
                                        </p:cTn>
                                        <p:tgtEl>
                                          <p:spTgt spid="3"/>
                                        </p:tgtEl>
                                        <p:attrNameLst>
                                          <p:attrName>ppt_x</p:attrName>
                                        </p:attrNameLst>
                                      </p:cBhvr>
                                      <p:tavLst>
                                        <p:tav tm="0">
                                          <p:val>
                                            <p:strVal val="ppt_x-2"/>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8"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16" y="5747657"/>
            <a:ext cx="12192317" cy="1110440"/>
            <a:chOff x="-316" y="5112385"/>
            <a:chExt cx="12192317" cy="1745712"/>
          </a:xfrm>
        </p:grpSpPr>
        <p:sp>
          <p:nvSpPr>
            <p:cNvPr id="6"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3" name="!!平滑3"/>
          <p:cNvSpPr/>
          <p:nvPr>
            <p:custDataLst>
              <p:tags r:id="rId3"/>
            </p:custDataLst>
          </p:nvPr>
        </p:nvSpPr>
        <p:spPr>
          <a:xfrm>
            <a:off x="0" y="4798931"/>
            <a:ext cx="4525279" cy="2059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lt1"/>
              </a:solidFill>
              <a:latin typeface="微软雅黑" panose="020B0503020204020204" pitchFamily="34" charset="-122"/>
              <a:ea typeface="微软雅黑" panose="020B0503020204020204" pitchFamily="34" charset="-122"/>
            </a:endParaRPr>
          </a:p>
        </p:txBody>
      </p:sp>
      <p:sp>
        <p:nvSpPr>
          <p:cNvPr id="57" name="图片"/>
          <p:cNvSpPr/>
          <p:nvPr>
            <p:custDataLst>
              <p:tags r:id="rId4"/>
            </p:custDataLst>
          </p:nvPr>
        </p:nvSpPr>
        <p:spPr>
          <a:xfrm flipH="1">
            <a:off x="-1" y="949674"/>
            <a:ext cx="4238871" cy="5908327"/>
          </a:xfrm>
          <a:prstGeom prst="rect">
            <a:avLst/>
          </a:prstGeom>
          <a:blipFill dpi="0" rotWithShape="0">
            <a:blip r:embed="rId5"/>
            <a:srcRect/>
            <a:stretch>
              <a:fillRect l="-19692" r="-19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2" name="标题"/>
          <p:cNvSpPr txBox="1"/>
          <p:nvPr>
            <p:custDataLst>
              <p:tags r:id="rId6"/>
            </p:custDataLst>
          </p:nvPr>
        </p:nvSpPr>
        <p:spPr>
          <a:xfrm>
            <a:off x="4917440" y="727710"/>
            <a:ext cx="5966650" cy="714375"/>
          </a:xfrm>
          <a:prstGeom prst="rect">
            <a:avLst/>
          </a:prstGeom>
          <a:noFill/>
        </p:spPr>
        <p:txBody>
          <a:bodyPr wrap="square" rtlCol="0" anchor="ctr" anchorCtr="0">
            <a:normAutofit/>
          </a:bodyPr>
          <a:lstStyle/>
          <a:p>
            <a:pPr fontAlgn="base"/>
            <a:r>
              <a:rPr lang="zh-CN" altLang="en-US" sz="3200" b="1" dirty="0">
                <a:solidFill>
                  <a:schemeClr val="accent1"/>
                </a:solidFill>
                <a:latin typeface="微软雅黑" panose="020B0503020204020204" pitchFamily="34" charset="-122"/>
                <a:ea typeface="微软雅黑" panose="020B0503020204020204" pitchFamily="34" charset="-122"/>
                <a:sym typeface="+mn-lt"/>
              </a:rPr>
              <a:t>Security issues:</a:t>
            </a:r>
            <a:endParaRPr lang="zh-CN" altLang="en-US" sz="3200" b="1" dirty="0">
              <a:solidFill>
                <a:schemeClr val="accent1"/>
              </a:solidFill>
              <a:latin typeface="微软雅黑" panose="020B0503020204020204" pitchFamily="34" charset="-122"/>
              <a:ea typeface="微软雅黑" panose="020B0503020204020204" pitchFamily="34" charset="-122"/>
              <a:sym typeface="+mn-lt"/>
            </a:endParaRPr>
          </a:p>
        </p:txBody>
      </p:sp>
      <p:sp>
        <p:nvSpPr>
          <p:cNvPr id="4" name="内容"/>
          <p:cNvSpPr txBox="1"/>
          <p:nvPr>
            <p:custDataLst>
              <p:tags r:id="rId7"/>
            </p:custDataLst>
          </p:nvPr>
        </p:nvSpPr>
        <p:spPr>
          <a:xfrm>
            <a:off x="4917440" y="1314450"/>
            <a:ext cx="6995160" cy="1625600"/>
          </a:xfrm>
          <a:prstGeom prst="rect">
            <a:avLst/>
          </a:prstGeom>
          <a:noFill/>
          <a:effectLst/>
        </p:spPr>
        <p:txBody>
          <a:bodyPr wrap="square" rtlCol="0" anchor="t">
            <a:noAutofit/>
          </a:bodyPr>
          <a:lstStyle/>
          <a:p>
            <a:pPr>
              <a:lnSpc>
                <a:spcPct val="150000"/>
              </a:lnSpc>
              <a:spcBef>
                <a:spcPts val="300"/>
              </a:spcBef>
              <a:spcAft>
                <a:spcPts val="300"/>
              </a:spcAft>
            </a:pPr>
            <a:r>
              <a:rPr lang="en-US" altLang="zh-CN" sz="1600" dirty="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600" dirty="0">
                <a:latin typeface="微软雅黑" panose="020B0503020204020204" pitchFamily="34" charset="-122"/>
                <a:ea typeface="微软雅黑" panose="020B0503020204020204" pitchFamily="34" charset="-122"/>
                <a:cs typeface="思源黑体 CN Normal" panose="020B0400000000000000" charset="-122"/>
                <a:sym typeface="+mn-ea"/>
              </a:rPr>
              <a:t>As e-businesses rely more on technology, they also face security threats such as hacking</a:t>
            </a:r>
            <a:r>
              <a:rPr lang="en-US" altLang="zh-CN" sz="1600" dirty="0">
                <a:latin typeface="微软雅黑" panose="020B0503020204020204" pitchFamily="34" charset="-122"/>
                <a:ea typeface="微软雅黑" panose="020B0503020204020204" pitchFamily="34" charset="-122"/>
                <a:cs typeface="思源黑体 CN Normal" panose="020B0400000000000000" charset="-122"/>
                <a:sym typeface="+mn-ea"/>
              </a:rPr>
              <a:t>(</a:t>
            </a:r>
            <a:r>
              <a:rPr lang="en-US" altLang="zh-CN" sz="1600" dirty="0" err="1">
                <a:latin typeface="微软雅黑" panose="020B0503020204020204" pitchFamily="34" charset="-122"/>
                <a:ea typeface="微软雅黑" panose="020B0503020204020204" pitchFamily="34" charset="-122"/>
                <a:cs typeface="思源黑体 CN Normal" panose="020B0400000000000000" charset="-122"/>
                <a:sym typeface="+mn-ea"/>
              </a:rPr>
              <a:t>黑客</a:t>
            </a:r>
            <a:r>
              <a:rPr lang="en-US" altLang="zh-CN" sz="1600" dirty="0">
                <a:latin typeface="微软雅黑" panose="020B0503020204020204" pitchFamily="34" charset="-122"/>
                <a:ea typeface="微软雅黑" panose="020B0503020204020204" pitchFamily="34" charset="-122"/>
                <a:cs typeface="思源黑体 CN Normal" panose="020B0400000000000000" charset="-122"/>
                <a:sym typeface="+mn-ea"/>
              </a:rPr>
              <a:t>)</a:t>
            </a:r>
            <a:r>
              <a:rPr lang="zh-CN" altLang="en-US" sz="1600" dirty="0">
                <a:latin typeface="微软雅黑" panose="020B0503020204020204" pitchFamily="34" charset="-122"/>
                <a:ea typeface="微软雅黑" panose="020B0503020204020204" pitchFamily="34" charset="-122"/>
                <a:cs typeface="思源黑体 CN Normal" panose="020B0400000000000000" charset="-122"/>
                <a:sym typeface="+mn-ea"/>
              </a:rPr>
              <a:t>, phishing</a:t>
            </a:r>
            <a:r>
              <a:rPr lang="en-US" altLang="zh-CN" sz="1600" dirty="0">
                <a:latin typeface="微软雅黑" panose="020B0503020204020204" pitchFamily="34" charset="-122"/>
                <a:ea typeface="微软雅黑" panose="020B0503020204020204" pitchFamily="34" charset="-122"/>
                <a:cs typeface="思源黑体 CN Normal" panose="020B0400000000000000" charset="-122"/>
                <a:sym typeface="+mn-ea"/>
              </a:rPr>
              <a:t>(</a:t>
            </a:r>
            <a:r>
              <a:rPr lang="en-US" altLang="zh-CN" sz="1600" dirty="0" err="1">
                <a:latin typeface="微软雅黑" panose="020B0503020204020204" pitchFamily="34" charset="-122"/>
                <a:ea typeface="微软雅黑" panose="020B0503020204020204" pitchFamily="34" charset="-122"/>
                <a:cs typeface="思源黑体 CN Normal" panose="020B0400000000000000" charset="-122"/>
                <a:sym typeface="+mn-ea"/>
              </a:rPr>
              <a:t>网络钓鱼</a:t>
            </a:r>
            <a:r>
              <a:rPr lang="en-US" altLang="zh-CN" sz="1600" dirty="0">
                <a:latin typeface="微软雅黑" panose="020B0503020204020204" pitchFamily="34" charset="-122"/>
                <a:ea typeface="微软雅黑" panose="020B0503020204020204" pitchFamily="34" charset="-122"/>
                <a:cs typeface="思源黑体 CN Normal" panose="020B0400000000000000" charset="-122"/>
                <a:sym typeface="+mn-ea"/>
              </a:rPr>
              <a:t>)</a:t>
            </a:r>
            <a:r>
              <a:rPr lang="zh-CN" altLang="en-US" sz="1600" dirty="0">
                <a:latin typeface="微软雅黑" panose="020B0503020204020204" pitchFamily="34" charset="-122"/>
                <a:ea typeface="微软雅黑" panose="020B0503020204020204" pitchFamily="34" charset="-122"/>
                <a:cs typeface="思源黑体 CN Normal" panose="020B0400000000000000" charset="-122"/>
                <a:sym typeface="+mn-ea"/>
              </a:rPr>
              <a:t>, and identity theft</a:t>
            </a:r>
            <a:r>
              <a:rPr lang="en-US" altLang="zh-CN" sz="1600" dirty="0">
                <a:latin typeface="微软雅黑" panose="020B0503020204020204" pitchFamily="34" charset="-122"/>
                <a:ea typeface="微软雅黑" panose="020B0503020204020204" pitchFamily="34" charset="-122"/>
                <a:cs typeface="思源黑体 CN Normal" panose="020B0400000000000000" charset="-122"/>
                <a:sym typeface="+mn-ea"/>
              </a:rPr>
              <a:t>(</a:t>
            </a:r>
            <a:r>
              <a:rPr lang="en-US" altLang="zh-CN" sz="1600" dirty="0" err="1">
                <a:latin typeface="微软雅黑" panose="020B0503020204020204" pitchFamily="34" charset="-122"/>
                <a:ea typeface="微软雅黑" panose="020B0503020204020204" pitchFamily="34" charset="-122"/>
                <a:cs typeface="思源黑体 CN Normal" panose="020B0400000000000000" charset="-122"/>
                <a:sym typeface="+mn-ea"/>
              </a:rPr>
              <a:t>身份盗用</a:t>
            </a:r>
            <a:r>
              <a:rPr lang="en-US" altLang="zh-CN" sz="1600" dirty="0">
                <a:latin typeface="微软雅黑" panose="020B0503020204020204" pitchFamily="34" charset="-122"/>
                <a:ea typeface="微软雅黑" panose="020B0503020204020204" pitchFamily="34" charset="-122"/>
                <a:cs typeface="思源黑体 CN Normal" panose="020B0400000000000000" charset="-122"/>
                <a:sym typeface="+mn-ea"/>
              </a:rPr>
              <a:t>)</a:t>
            </a:r>
            <a:r>
              <a:rPr lang="zh-CN" altLang="en-US" sz="1600" dirty="0">
                <a:latin typeface="微软雅黑" panose="020B0503020204020204" pitchFamily="34" charset="-122"/>
                <a:ea typeface="微软雅黑" panose="020B0503020204020204" pitchFamily="34" charset="-122"/>
                <a:cs typeface="思源黑体 CN Normal" panose="020B0400000000000000" charset="-122"/>
                <a:sym typeface="+mn-ea"/>
              </a:rPr>
              <a:t>. To protect sensitive customer data and ensure secure transactions, companies need strong security measures.</a:t>
            </a:r>
            <a:endParaRPr lang="zh-CN" altLang="en-US" sz="1600" dirty="0">
              <a:latin typeface="微软雅黑" panose="020B0503020204020204" pitchFamily="34" charset="-122"/>
              <a:ea typeface="微软雅黑" panose="020B0503020204020204" pitchFamily="34" charset="-122"/>
              <a:cs typeface="思源黑体 CN Normal" panose="020B0400000000000000" charset="-122"/>
              <a:sym typeface="+mn-ea"/>
            </a:endParaRPr>
          </a:p>
        </p:txBody>
      </p:sp>
      <p:sp>
        <p:nvSpPr>
          <p:cNvPr id="9" name="Rectangle 1"/>
          <p:cNvSpPr/>
          <p:nvPr>
            <p:custDataLst>
              <p:tags r:id="rId8"/>
            </p:custDataLst>
          </p:nvPr>
        </p:nvSpPr>
        <p:spPr>
          <a:xfrm>
            <a:off x="6088319" y="5057460"/>
            <a:ext cx="986730" cy="318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1" name="TextBox 2"/>
          <p:cNvSpPr txBox="1"/>
          <p:nvPr>
            <p:custDataLst>
              <p:tags r:id="rId9"/>
            </p:custDataLst>
          </p:nvPr>
        </p:nvSpPr>
        <p:spPr>
          <a:xfrm>
            <a:off x="6088319" y="5093677"/>
            <a:ext cx="986729" cy="246221"/>
          </a:xfrm>
          <a:prstGeom prst="rect">
            <a:avLst/>
          </a:prstGeom>
          <a:noFill/>
        </p:spPr>
        <p:txBody>
          <a:bodyPr wrap="square" rtlCol="0" anchor="ctr">
            <a:spAutoFit/>
          </a:bodyPr>
          <a:lstStyle/>
          <a:p>
            <a:pPr>
              <a:spcBef>
                <a:spcPts val="300"/>
              </a:spcBef>
              <a:spcAft>
                <a:spcPts val="300"/>
              </a:spcAft>
            </a:pPr>
            <a:r>
              <a:rPr lang="en-US" sz="950" b="1" dirty="0">
                <a:solidFill>
                  <a:schemeClr val="lt1"/>
                </a:solidFill>
                <a:latin typeface="微软雅黑" panose="020B0503020204020204" pitchFamily="34" charset="-122"/>
                <a:ea typeface="微软雅黑" panose="020B0503020204020204" pitchFamily="34" charset="-122"/>
              </a:rPr>
              <a:t>Read More</a:t>
            </a:r>
            <a:endParaRPr lang="en-US" sz="950" b="1" dirty="0">
              <a:solidFill>
                <a:schemeClr val="lt1"/>
              </a:solidFill>
              <a:latin typeface="微软雅黑" panose="020B0503020204020204" pitchFamily="34" charset="-122"/>
              <a:ea typeface="微软雅黑" panose="020B0503020204020204" pitchFamily="34" charset="-122"/>
            </a:endParaRPr>
          </a:p>
        </p:txBody>
      </p:sp>
      <p:sp>
        <p:nvSpPr>
          <p:cNvPr id="12" name="Rectangle 3"/>
          <p:cNvSpPr/>
          <p:nvPr>
            <p:custDataLst>
              <p:tags r:id="rId10"/>
            </p:custDataLst>
          </p:nvPr>
        </p:nvSpPr>
        <p:spPr>
          <a:xfrm>
            <a:off x="5005024" y="5057460"/>
            <a:ext cx="986730" cy="31865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lt1"/>
              </a:solidFill>
              <a:latin typeface="微软雅黑" panose="020B0503020204020204" pitchFamily="34" charset="-122"/>
              <a:ea typeface="微软雅黑" panose="020B0503020204020204" pitchFamily="34" charset="-122"/>
            </a:endParaRPr>
          </a:p>
        </p:txBody>
      </p:sp>
      <p:sp>
        <p:nvSpPr>
          <p:cNvPr id="13" name="TextBox 9"/>
          <p:cNvSpPr txBox="1"/>
          <p:nvPr>
            <p:custDataLst>
              <p:tags r:id="rId11"/>
            </p:custDataLst>
          </p:nvPr>
        </p:nvSpPr>
        <p:spPr>
          <a:xfrm>
            <a:off x="5005024" y="5097523"/>
            <a:ext cx="986729" cy="238527"/>
          </a:xfrm>
          <a:prstGeom prst="rect">
            <a:avLst/>
          </a:prstGeom>
          <a:noFill/>
        </p:spPr>
        <p:txBody>
          <a:bodyPr wrap="square" rtlCol="0" anchor="ctr">
            <a:spAutoFit/>
          </a:bodyPr>
          <a:lstStyle/>
          <a:p>
            <a:pPr>
              <a:spcBef>
                <a:spcPts val="300"/>
              </a:spcBef>
              <a:spcAft>
                <a:spcPts val="300"/>
              </a:spcAft>
            </a:pPr>
            <a:r>
              <a:rPr lang="en-US" sz="950" b="1" dirty="0">
                <a:latin typeface="微软雅黑" panose="020B0503020204020204" pitchFamily="34" charset="-122"/>
                <a:ea typeface="微软雅黑" panose="020B0503020204020204" pitchFamily="34" charset="-122"/>
              </a:rPr>
              <a:t>Explore Now</a:t>
            </a:r>
            <a:endParaRPr lang="en-US" sz="950" b="1" dirty="0">
              <a:latin typeface="微软雅黑" panose="020B0503020204020204" pitchFamily="34" charset="-122"/>
              <a:ea typeface="微软雅黑" panose="020B0503020204020204" pitchFamily="34" charset="-122"/>
            </a:endParaRPr>
          </a:p>
        </p:txBody>
      </p:sp>
      <p:sp>
        <p:nvSpPr>
          <p:cNvPr id="10" name="标题"/>
          <p:cNvSpPr txBox="1"/>
          <p:nvPr>
            <p:custDataLst>
              <p:tags r:id="rId12"/>
            </p:custDataLst>
          </p:nvPr>
        </p:nvSpPr>
        <p:spPr>
          <a:xfrm>
            <a:off x="4917440" y="2828925"/>
            <a:ext cx="5966650" cy="714375"/>
          </a:xfrm>
          <a:prstGeom prst="rect">
            <a:avLst/>
          </a:prstGeom>
          <a:noFill/>
        </p:spPr>
        <p:txBody>
          <a:bodyPr wrap="square" rtlCol="0" anchor="ctr" anchorCtr="0">
            <a:normAutofit/>
          </a:bodyPr>
          <a:lstStyle/>
          <a:p>
            <a:pPr fontAlgn="base"/>
            <a:r>
              <a:rPr lang="zh-CN" altLang="en-US" sz="3200" b="1">
                <a:solidFill>
                  <a:schemeClr val="accent1"/>
                </a:solidFill>
                <a:latin typeface="微软雅黑" panose="020B0503020204020204" pitchFamily="34" charset="-122"/>
                <a:ea typeface="微软雅黑" panose="020B0503020204020204" pitchFamily="34" charset="-122"/>
                <a:sym typeface="+mn-lt"/>
              </a:rPr>
              <a:t>Legal and regulatory issues:</a:t>
            </a:r>
            <a:endParaRPr lang="zh-CN" altLang="en-US" sz="3200" b="1">
              <a:solidFill>
                <a:schemeClr val="accent1"/>
              </a:solidFill>
              <a:latin typeface="微软雅黑" panose="020B0503020204020204" pitchFamily="34" charset="-122"/>
              <a:ea typeface="微软雅黑" panose="020B0503020204020204" pitchFamily="34" charset="-122"/>
              <a:sym typeface="+mn-lt"/>
            </a:endParaRPr>
          </a:p>
        </p:txBody>
      </p:sp>
      <p:sp>
        <p:nvSpPr>
          <p:cNvPr id="14" name="内容"/>
          <p:cNvSpPr txBox="1"/>
          <p:nvPr>
            <p:custDataLst>
              <p:tags r:id="rId13"/>
            </p:custDataLst>
          </p:nvPr>
        </p:nvSpPr>
        <p:spPr>
          <a:xfrm>
            <a:off x="4927600" y="3429000"/>
            <a:ext cx="6087745" cy="1514475"/>
          </a:xfrm>
          <a:prstGeom prst="rect">
            <a:avLst/>
          </a:prstGeom>
          <a:noFill/>
          <a:effectLst/>
        </p:spPr>
        <p:txBody>
          <a:bodyPr wrap="square" rtlCol="0" anchor="t">
            <a:normAutofit/>
          </a:bodyPr>
          <a:lstStyle/>
          <a:p>
            <a:pPr>
              <a:lnSpc>
                <a:spcPct val="150000"/>
              </a:lnSpc>
              <a:spcBef>
                <a:spcPts val="300"/>
              </a:spcBef>
              <a:spcAft>
                <a:spcPts val="300"/>
              </a:spcAft>
            </a:pPr>
            <a:r>
              <a:rPr lang="en-US" altLang="zh-CN" sz="1600" dirty="0">
                <a:latin typeface="微软雅黑" panose="020B0503020204020204" pitchFamily="34" charset="-122"/>
                <a:ea typeface="微软雅黑" panose="020B0503020204020204" pitchFamily="34" charset="-122"/>
                <a:cs typeface="思源黑体 CN Normal" panose="020B0400000000000000" charset="-122"/>
                <a:sym typeface="+mn-ea"/>
              </a:rPr>
              <a:t>     </a:t>
            </a:r>
            <a:r>
              <a:rPr lang="zh-CN" altLang="en-US" sz="1600" dirty="0">
                <a:latin typeface="微软雅黑" panose="020B0503020204020204" pitchFamily="34" charset="-122"/>
                <a:ea typeface="微软雅黑" panose="020B0503020204020204" pitchFamily="34" charset="-122"/>
                <a:cs typeface="思源黑体 CN Normal" panose="020B0400000000000000" charset="-122"/>
                <a:sym typeface="+mn-ea"/>
              </a:rPr>
              <a:t>E-businesses must follow various laws and regulations related to data protection, consumer protection, and taxation. Failure to comply with these laws can result in legal action, fines, and damage to reputation.</a:t>
            </a:r>
            <a:endParaRPr lang="zh-CN" altLang="en-US" sz="1600" dirty="0">
              <a:latin typeface="微软雅黑" panose="020B0503020204020204" pitchFamily="34" charset="-122"/>
              <a:ea typeface="微软雅黑" panose="020B0503020204020204" pitchFamily="34" charset="-122"/>
              <a:cs typeface="思源黑体 CN Normal" panose="020B0400000000000000" charset="-122"/>
              <a:sym typeface="+mn-ea"/>
            </a:endParaRPr>
          </a:p>
        </p:txBody>
      </p:sp>
    </p:spTree>
    <p:custDataLst>
      <p:tags r:id="rId14"/>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8"/>
                                            </p:tgtEl>
                                            <p:attrNameLst>
                                              <p:attrName>style.opacity</p:attrName>
                                            </p:attrNameLst>
                                          </p:cBhvr>
                                          <p:tavLst>
                                            <p:tav tm="0">
                                              <p:val>
                                                <p:fltVal val="0"/>
                                              </p:val>
                                            </p:tav>
                                            <p:tav tm="100000">
                                              <p:val>
                                                <p:fltVal val="1"/>
                                              </p:val>
                                            </p:tav>
                                          </p:tavLst>
                                        </p:anim>
                                      </p:childTnLst>
                                    </p:cTn>
                                  </p:par>
                                  <p:par>
                                    <p:cTn id="10" presetID="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500" fill="hold">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5"/>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to="" calcmode="lin" valueType="num">
                                          <p:cBhvr>
                                            <p:cTn id="17"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3"/>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to="" calcmode="lin" valueType="num">
                                          <p:cBhvr>
                                            <p:cTn id="22"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57"/>
                                            </p:tgtEl>
                                            <p:attrNameLst>
                                              <p:attrName>style.opacity</p:attrName>
                                            </p:attrNameLst>
                                          </p:cBhvr>
                                          <p:tavLst>
                                            <p:tav tm="0">
                                              <p:val>
                                                <p:fltVal val="0"/>
                                              </p:val>
                                            </p:tav>
                                            <p:tav tm="100000">
                                              <p:val>
                                                <p:fltVal val="1"/>
                                              </p:val>
                                            </p:tav>
                                          </p:tavLst>
                                        </p:anim>
                                      </p:childTnLst>
                                    </p:cTn>
                                  </p:par>
                                  <p:par>
                                    <p:cTn id="25" presetID="53" presetClass="entr" presetSubtype="16" fill="hold" grpId="0" nodeType="withEffect" p14:presetBounceEnd="100000">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to="" calcmode="lin" valueType="num">
                                          <p:cBhvr>
                                            <p:cTn id="32"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4"/>
                                            </p:tgtEl>
                                            <p:attrNameLst>
                                              <p:attrName>style.opacity</p:attrName>
                                            </p:attrNameLst>
                                          </p:cBhvr>
                                          <p:tavLst>
                                            <p:tav tm="0">
                                              <p:val>
                                                <p:fltVal val="0"/>
                                              </p:val>
                                            </p:tav>
                                            <p:tav tm="100000">
                                              <p:val>
                                                <p:flt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9"/>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to="" calcmode="lin" valueType="num">
                                          <p:cBhvr>
                                            <p:cTn id="4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11"/>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to="" calcmode="lin" valueType="num">
                                          <p:cBhvr>
                                            <p:cTn id="47" dur="500" fill="hold">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12"/>
                                            </p:tgtEl>
                                            <p:attrNameLst>
                                              <p:attrName>style.opacity</p:attrName>
                                            </p:attrNameLst>
                                          </p:cBhvr>
                                          <p:tavLst>
                                            <p:tav tm="0">
                                              <p:val>
                                                <p:fltVal val="0"/>
                                              </p:val>
                                            </p:tav>
                                            <p:tav tm="100000">
                                              <p:val>
                                                <p:flt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to="" calcmode="lin" valueType="num">
                                          <p:cBhvr>
                                            <p:cTn id="52" dur="500" fill="hold">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3" dur="500" fill="hold">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4" dur="500" fill="hold">
                                              <p:stCondLst>
                                                <p:cond delay="0"/>
                                              </p:stCondLst>
                                            </p:cTn>
                                            <p:tgtEl>
                                              <p:spTgt spid="13"/>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57" grpId="0" animBg="1"/>
          <p:bldP spid="2" grpId="0"/>
          <p:bldP spid="4" grpId="0" bldLvl="0" animBg="1"/>
          <p:bldP spid="9" grpId="0" animBg="1"/>
          <p:bldP spid="11" grpId="0"/>
          <p:bldP spid="12" grpId="0"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8"/>
                                            </p:tgtEl>
                                            <p:attrNameLst>
                                              <p:attrName>style.opacity</p:attrName>
                                            </p:attrNameLst>
                                          </p:cBhvr>
                                          <p:tavLst>
                                            <p:tav tm="0">
                                              <p:val>
                                                <p:fltVal val="0"/>
                                              </p:val>
                                            </p:tav>
                                            <p:tav tm="100000">
                                              <p:val>
                                                <p:fltVal val="1"/>
                                              </p:val>
                                            </p:tav>
                                          </p:tavLst>
                                        </p:anim>
                                      </p:childTnLst>
                                    </p:cTn>
                                  </p:par>
                                  <p:par>
                                    <p:cTn id="10" presetID="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500" fill="hold">
                                              <p:stCondLst>
                                                <p:cond delay="0"/>
                                              </p:stCondLst>
                                            </p:cTn>
                                            <p:tgtEl>
                                              <p:spTgt spid="5"/>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5"/>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5"/>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to="" calcmode="lin" valueType="num">
                                          <p:cBhvr>
                                            <p:cTn id="17"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3"/>
                                            </p:tgtEl>
                                            <p:attrNameLst>
                                              <p:attrName>style.opacity</p:attrName>
                                            </p:attrNameLst>
                                          </p:cBhvr>
                                          <p:tavLst>
                                            <p:tav tm="0">
                                              <p:val>
                                                <p:fltVal val="0"/>
                                              </p:val>
                                            </p:tav>
                                            <p:tav tm="100000">
                                              <p:val>
                                                <p:fltVal val="1"/>
                                              </p:val>
                                            </p:tav>
                                          </p:tavLst>
                                        </p:anim>
                                      </p:childTnLst>
                                    </p:cTn>
                                  </p:par>
                                  <p:par>
                                    <p:cTn id="20" presetID="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 to="" calcmode="lin" valueType="num">
                                          <p:cBhvr>
                                            <p:cTn id="22" dur="500" fill="hold">
                                              <p:stCondLst>
                                                <p:cond delay="0"/>
                                              </p:stCondLst>
                                            </p:cTn>
                                            <p:tgtEl>
                                              <p:spTgt spid="5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5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57"/>
                                            </p:tgtEl>
                                            <p:attrNameLst>
                                              <p:attrName>style.opacity</p:attrName>
                                            </p:attrNameLst>
                                          </p:cBhvr>
                                          <p:tavLst>
                                            <p:tav tm="0">
                                              <p:val>
                                                <p:fltVal val="0"/>
                                              </p:val>
                                            </p:tav>
                                            <p:tav tm="100000">
                                              <p:val>
                                                <p:fltVal val="1"/>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to="" calcmode="lin" valueType="num">
                                          <p:cBhvr>
                                            <p:cTn id="32"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4"/>
                                            </p:tgtEl>
                                            <p:attrNameLst>
                                              <p:attrName>style.opacity</p:attrName>
                                            </p:attrNameLst>
                                          </p:cBhvr>
                                          <p:tavLst>
                                            <p:tav tm="0">
                                              <p:val>
                                                <p:fltVal val="0"/>
                                              </p:val>
                                            </p:tav>
                                            <p:tav tm="100000">
                                              <p:val>
                                                <p:flt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9"/>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to="" calcmode="lin" valueType="num">
                                          <p:cBhvr>
                                            <p:cTn id="4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11"/>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to="" calcmode="lin" valueType="num">
                                          <p:cBhvr>
                                            <p:cTn id="47" dur="500" fill="hold">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12"/>
                                            </p:tgtEl>
                                            <p:attrNameLst>
                                              <p:attrName>style.opacity</p:attrName>
                                            </p:attrNameLst>
                                          </p:cBhvr>
                                          <p:tavLst>
                                            <p:tav tm="0">
                                              <p:val>
                                                <p:fltVal val="0"/>
                                              </p:val>
                                            </p:tav>
                                            <p:tav tm="100000">
                                              <p:val>
                                                <p:fltVal val="1"/>
                                              </p:val>
                                            </p:tav>
                                          </p:tavLst>
                                        </p:anim>
                                      </p:childTnLst>
                                    </p:cTn>
                                  </p:par>
                                  <p:par>
                                    <p:cTn id="50" presetID="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to="" calcmode="lin" valueType="num">
                                          <p:cBhvr>
                                            <p:cTn id="52" dur="500" fill="hold">
                                              <p:stCondLst>
                                                <p:cond delay="0"/>
                                              </p:stCondLst>
                                            </p:cTn>
                                            <p:tgtEl>
                                              <p:spTgt spid="1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3" dur="500" fill="hold">
                                              <p:stCondLst>
                                                <p:cond delay="0"/>
                                              </p:stCondLst>
                                            </p:cTn>
                                            <p:tgtEl>
                                              <p:spTgt spid="1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4" dur="500" fill="hold">
                                              <p:stCondLst>
                                                <p:cond delay="0"/>
                                              </p:stCondLst>
                                            </p:cTn>
                                            <p:tgtEl>
                                              <p:spTgt spid="13"/>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57" grpId="0" animBg="1"/>
          <p:bldP spid="2" grpId="0"/>
          <p:bldP spid="4" grpId="0" bldLvl="0" animBg="1"/>
          <p:bldP spid="9" grpId="0" animBg="1"/>
          <p:bldP spid="11" grpId="0"/>
          <p:bldP spid="12" grpId="0"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831965" y="1350645"/>
            <a:ext cx="4916805" cy="3741420"/>
            <a:chOff x="1584402" y="1903846"/>
            <a:chExt cx="9134141" cy="3823037"/>
          </a:xfrm>
        </p:grpSpPr>
        <p:grpSp>
          <p:nvGrpSpPr>
            <p:cNvPr id="13" name="组合 12"/>
            <p:cNvGrpSpPr/>
            <p:nvPr/>
          </p:nvGrpSpPr>
          <p:grpSpPr>
            <a:xfrm>
              <a:off x="1584402" y="3589771"/>
              <a:ext cx="9134141" cy="2137112"/>
              <a:chOff x="1584402" y="3589771"/>
              <a:chExt cx="9134141" cy="2137112"/>
            </a:xfrm>
          </p:grpSpPr>
          <p:sp>
            <p:nvSpPr>
              <p:cNvPr id="24" name="任意多边形: 形状 2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5" name="梯形 24"/>
              <p:cNvSpPr/>
              <p:nvPr/>
            </p:nvSpPr>
            <p:spPr>
              <a:xfrm flipV="1">
                <a:off x="2795159" y="5595578"/>
                <a:ext cx="851792" cy="131305"/>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6" name="梯形 25"/>
              <p:cNvSpPr/>
              <p:nvPr/>
            </p:nvSpPr>
            <p:spPr>
              <a:xfrm rot="5400000" flipV="1">
                <a:off x="1407134" y="4727547"/>
                <a:ext cx="419147" cy="64612"/>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8" name="椭圆 27"/>
              <p:cNvSpPr/>
              <p:nvPr/>
            </p:nvSpPr>
            <p:spPr>
              <a:xfrm>
                <a:off x="10526994" y="5210782"/>
                <a:ext cx="191549" cy="1060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9" name="任意多边形: 形状 2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30" name="任意多边形: 形状 2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31" name="任意多边形: 形状 3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32" name="任意多边形: 形状 3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grpSp>
        <p:grpSp>
          <p:nvGrpSpPr>
            <p:cNvPr id="14" name="组合 13"/>
            <p:cNvGrpSpPr/>
            <p:nvPr/>
          </p:nvGrpSpPr>
          <p:grpSpPr>
            <a:xfrm flipH="1" flipV="1">
              <a:off x="1584402" y="1903846"/>
              <a:ext cx="9062674" cy="2137112"/>
              <a:chOff x="1584402" y="3589771"/>
              <a:chExt cx="9062674" cy="2137112"/>
            </a:xfrm>
          </p:grpSpPr>
          <p:sp>
            <p:nvSpPr>
              <p:cNvPr id="15"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6" name="梯形 15"/>
              <p:cNvSpPr/>
              <p:nvPr/>
            </p:nvSpPr>
            <p:spPr>
              <a:xfrm flipV="1">
                <a:off x="2795159" y="5595578"/>
                <a:ext cx="851792" cy="131305"/>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7" name="梯形 16"/>
              <p:cNvSpPr/>
              <p:nvPr/>
            </p:nvSpPr>
            <p:spPr>
              <a:xfrm rot="5400000" flipV="1">
                <a:off x="1407134" y="4727547"/>
                <a:ext cx="419147" cy="64612"/>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10441527" y="5200162"/>
                <a:ext cx="191549" cy="1060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0"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1"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2"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3"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grpSp>
      </p:grpSp>
      <p:sp>
        <p:nvSpPr>
          <p:cNvPr id="3" name="图片"/>
          <p:cNvSpPr/>
          <p:nvPr>
            <p:custDataLst>
              <p:tags r:id="rId3"/>
            </p:custDataLst>
          </p:nvPr>
        </p:nvSpPr>
        <p:spPr>
          <a:xfrm>
            <a:off x="7065010" y="1643380"/>
            <a:ext cx="4411345" cy="3173730"/>
          </a:xfrm>
          <a:prstGeom prst="rect">
            <a:avLst/>
          </a:prstGeom>
          <a:blipFill dpi="0" rotWithShape="0">
            <a:blip r:embed="rId4"/>
            <a:srcRect/>
            <a:stretch>
              <a:fillRect t="-19498" b="-1949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内容"/>
          <p:cNvSpPr txBox="1"/>
          <p:nvPr>
            <p:custDataLst>
              <p:tags r:id="rId5"/>
            </p:custDataLst>
          </p:nvPr>
        </p:nvSpPr>
        <p:spPr>
          <a:xfrm>
            <a:off x="958850" y="1087120"/>
            <a:ext cx="4845050" cy="1749425"/>
          </a:xfrm>
          <a:prstGeom prst="rect">
            <a:avLst/>
          </a:prstGeom>
          <a:noFill/>
        </p:spPr>
        <p:txBody>
          <a:bodyPr wrap="square" rtlCol="0">
            <a:noAutofit/>
          </a:bodyPr>
          <a:lstStyle/>
          <a:p>
            <a:pPr>
              <a:lnSpc>
                <a:spcPct val="130000"/>
              </a:lnSpc>
              <a:spcBef>
                <a:spcPts val="300"/>
              </a:spcBef>
              <a:spcAft>
                <a:spcPts val="300"/>
              </a:spcAft>
              <a:defRPr/>
            </a:pPr>
            <a:r>
              <a:rPr lang="en-US" sz="1600" kern="0" dirty="0">
                <a:latin typeface="微软雅黑" panose="020B0503020204020204" pitchFamily="34" charset="-122"/>
                <a:ea typeface="微软雅黑" panose="020B0503020204020204" pitchFamily="34" charset="-122"/>
                <a:sym typeface="+mn-ea"/>
              </a:rPr>
              <a:t>    </a:t>
            </a:r>
            <a:r>
              <a:rPr sz="1600" kern="0" dirty="0">
                <a:latin typeface="微软雅黑" panose="020B0503020204020204" pitchFamily="34" charset="-122"/>
                <a:ea typeface="微软雅黑" panose="020B0503020204020204" pitchFamily="34" charset="-122"/>
                <a:sym typeface="+mn-ea"/>
              </a:rPr>
              <a:t>It's easy to enter the e-business market, resulting in intense competition. Companies need to continuously innovate</a:t>
            </a:r>
            <a:r>
              <a:rPr lang="en-US" sz="1600" kern="0" dirty="0">
                <a:latin typeface="微软雅黑" panose="020B0503020204020204" pitchFamily="34" charset="-122"/>
                <a:ea typeface="微软雅黑" panose="020B0503020204020204" pitchFamily="34" charset="-122"/>
                <a:sym typeface="+mn-ea"/>
              </a:rPr>
              <a:t>(</a:t>
            </a:r>
            <a:r>
              <a:rPr lang="en-US" sz="1600" kern="0" dirty="0" err="1">
                <a:latin typeface="微软雅黑" panose="020B0503020204020204" pitchFamily="34" charset="-122"/>
                <a:ea typeface="微软雅黑" panose="020B0503020204020204" pitchFamily="34" charset="-122"/>
                <a:sym typeface="+mn-ea"/>
              </a:rPr>
              <a:t>创新</a:t>
            </a:r>
            <a:r>
              <a:rPr lang="en-US" sz="1600" kern="0" dirty="0">
                <a:latin typeface="微软雅黑" panose="020B0503020204020204" pitchFamily="34" charset="-122"/>
                <a:ea typeface="微软雅黑" panose="020B0503020204020204" pitchFamily="34" charset="-122"/>
                <a:sym typeface="+mn-ea"/>
              </a:rPr>
              <a:t>)</a:t>
            </a:r>
            <a:r>
              <a:rPr sz="1600" kern="0" dirty="0">
                <a:latin typeface="微软雅黑" panose="020B0503020204020204" pitchFamily="34" charset="-122"/>
                <a:ea typeface="微软雅黑" panose="020B0503020204020204" pitchFamily="34" charset="-122"/>
                <a:sym typeface="+mn-ea"/>
              </a:rPr>
              <a:t> and differentiate themselves to remain competitive and attract and retain customers.</a:t>
            </a:r>
            <a:endParaRPr sz="1600" kern="0" dirty="0">
              <a:latin typeface="微软雅黑" panose="020B0503020204020204" pitchFamily="34" charset="-122"/>
              <a:ea typeface="微软雅黑" panose="020B0503020204020204" pitchFamily="34" charset="-122"/>
              <a:sym typeface="+mn-ea"/>
            </a:endParaRPr>
          </a:p>
        </p:txBody>
      </p:sp>
      <p:sp>
        <p:nvSpPr>
          <p:cNvPr id="37" name="标题"/>
          <p:cNvSpPr>
            <a:spLocks noGrp="1"/>
          </p:cNvSpPr>
          <p:nvPr>
            <p:custDataLst>
              <p:tags r:id="rId6"/>
            </p:custDataLst>
          </p:nvPr>
        </p:nvSpPr>
        <p:spPr>
          <a:xfrm>
            <a:off x="868045" y="246380"/>
            <a:ext cx="6092190" cy="740410"/>
          </a:xfrm>
          <a:prstGeom prst="rect">
            <a:avLst/>
          </a:prstGeom>
        </p:spPr>
        <p:txBody>
          <a:bodyPr anchor="ctr">
            <a:normAutofit fontScale="90000"/>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a:lnSpc>
                <a:spcPct val="100000"/>
              </a:lnSpc>
              <a:spcBef>
                <a:spcPts val="0"/>
              </a:spcBef>
              <a:spcAft>
                <a:spcPts val="0"/>
              </a:spcAft>
              <a:buClrTx/>
              <a:buSzTx/>
              <a:buFontTx/>
              <a:defRPr/>
            </a:pPr>
            <a:r>
              <a:rPr lang="zh-CN" altLang="en-US" sz="3600" cap="none" noProof="0" dirty="0">
                <a:solidFill>
                  <a:schemeClr val="accent1"/>
                </a:solidFill>
                <a:effectLst/>
                <a:latin typeface="微软雅黑" panose="020B0503020204020204" pitchFamily="34" charset="-122"/>
                <a:ea typeface="微软雅黑" panose="020B0503020204020204" pitchFamily="34" charset="-122"/>
                <a:cs typeface="+mn-cs"/>
              </a:rPr>
              <a:t>Intense market competition</a:t>
            </a:r>
            <a:endParaRPr lang="zh-CN" altLang="en-US" sz="3600" cap="none" noProof="0" dirty="0">
              <a:solidFill>
                <a:schemeClr val="accent1"/>
              </a:solidFill>
              <a:effectLst/>
              <a:latin typeface="微软雅黑" panose="020B0503020204020204" pitchFamily="34" charset="-122"/>
              <a:ea typeface="微软雅黑" panose="020B0503020204020204" pitchFamily="34" charset="-122"/>
              <a:cs typeface="+mn-cs"/>
            </a:endParaRPr>
          </a:p>
        </p:txBody>
      </p:sp>
      <p:sp>
        <p:nvSpPr>
          <p:cNvPr id="7" name="标题"/>
          <p:cNvSpPr>
            <a:spLocks noGrp="1"/>
          </p:cNvSpPr>
          <p:nvPr>
            <p:custDataLst>
              <p:tags r:id="rId7"/>
            </p:custDataLst>
          </p:nvPr>
        </p:nvSpPr>
        <p:spPr>
          <a:xfrm>
            <a:off x="995045" y="2950845"/>
            <a:ext cx="5191125" cy="740410"/>
          </a:xfrm>
          <a:prstGeom prst="rect">
            <a:avLst/>
          </a:prstGeom>
        </p:spPr>
        <p:txBody>
          <a:bodyPr anchor="ctr">
            <a:normAutofit fontScale="97500"/>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algn="l" defTabSz="457200">
              <a:lnSpc>
                <a:spcPct val="100000"/>
              </a:lnSpc>
              <a:spcBef>
                <a:spcPts val="0"/>
              </a:spcBef>
              <a:spcAft>
                <a:spcPts val="0"/>
              </a:spcAft>
              <a:buClrTx/>
              <a:buSzTx/>
              <a:buFontTx/>
              <a:defRPr/>
            </a:pPr>
            <a:r>
              <a:rPr lang="zh-CN" altLang="en-US" sz="3600" cap="none" noProof="0" dirty="0">
                <a:solidFill>
                  <a:schemeClr val="accent1"/>
                </a:solidFill>
                <a:effectLst/>
                <a:latin typeface="微软雅黑" panose="020B0503020204020204" pitchFamily="34" charset="-122"/>
                <a:ea typeface="微软雅黑" panose="020B0503020204020204" pitchFamily="34" charset="-122"/>
                <a:cs typeface="+mn-cs"/>
              </a:rPr>
              <a:t>Consumer trust issues</a:t>
            </a:r>
            <a:endParaRPr lang="zh-CN" altLang="en-US" sz="3600" cap="none" noProof="0" dirty="0">
              <a:solidFill>
                <a:schemeClr val="accent1"/>
              </a:solidFill>
              <a:effectLst/>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995045" y="3691255"/>
            <a:ext cx="5423535" cy="2331085"/>
          </a:xfrm>
          <a:prstGeom prst="rect">
            <a:avLst/>
          </a:prstGeom>
          <a:noFill/>
        </p:spPr>
        <p:txBody>
          <a:bodyPr wrap="square" rtlCol="0">
            <a:spAutoFit/>
          </a:bodyPr>
          <a:lstStyle/>
          <a:p>
            <a:pPr algn="l">
              <a:lnSpc>
                <a:spcPct val="130000"/>
              </a:lnSpc>
              <a:spcBef>
                <a:spcPts val="300"/>
              </a:spcBef>
              <a:spcAft>
                <a:spcPts val="300"/>
              </a:spcAft>
              <a:buClrTx/>
              <a:buSzTx/>
              <a:buFontTx/>
              <a:defRPr/>
            </a:pPr>
            <a:r>
              <a:rPr lang="en-US" sz="1600" kern="0" dirty="0">
                <a:latin typeface="微软雅黑" panose="020B0503020204020204" pitchFamily="34" charset="-122"/>
                <a:ea typeface="微软雅黑" panose="020B0503020204020204" pitchFamily="34" charset="-122"/>
              </a:rPr>
              <a:t>    </a:t>
            </a:r>
            <a:r>
              <a:rPr sz="1600" kern="0" dirty="0">
                <a:latin typeface="微软雅黑" panose="020B0503020204020204" pitchFamily="34" charset="-122"/>
                <a:ea typeface="微软雅黑" panose="020B0503020204020204" pitchFamily="34" charset="-122"/>
              </a:rPr>
              <a:t>E-businesses rely on customer trust for online transactions. However, incidents of data breaches</a:t>
            </a:r>
            <a:r>
              <a:rPr lang="en-US" sz="1600" kern="0" dirty="0">
                <a:latin typeface="微软雅黑" panose="020B0503020204020204" pitchFamily="34" charset="-122"/>
                <a:ea typeface="微软雅黑" panose="020B0503020204020204" pitchFamily="34" charset="-122"/>
              </a:rPr>
              <a:t>(</a:t>
            </a:r>
            <a:r>
              <a:rPr lang="en-US" sz="1600" kern="0" dirty="0" err="1">
                <a:latin typeface="微软雅黑" panose="020B0503020204020204" pitchFamily="34" charset="-122"/>
                <a:ea typeface="微软雅黑" panose="020B0503020204020204" pitchFamily="34" charset="-122"/>
              </a:rPr>
              <a:t>数据泄露</a:t>
            </a:r>
            <a:r>
              <a:rPr lang="en-US" sz="1600" kern="0" dirty="0">
                <a:latin typeface="微软雅黑" panose="020B0503020204020204" pitchFamily="34" charset="-122"/>
                <a:ea typeface="微软雅黑" panose="020B0503020204020204" pitchFamily="34" charset="-122"/>
              </a:rPr>
              <a:t>)</a:t>
            </a:r>
            <a:r>
              <a:rPr sz="1600" kern="0" dirty="0">
                <a:latin typeface="微软雅黑" panose="020B0503020204020204" pitchFamily="34" charset="-122"/>
                <a:ea typeface="微软雅黑" panose="020B0503020204020204" pitchFamily="34" charset="-122"/>
              </a:rPr>
              <a:t> and scams</a:t>
            </a:r>
            <a:r>
              <a:rPr lang="en-US" sz="1600" kern="0" dirty="0">
                <a:latin typeface="微软雅黑" panose="020B0503020204020204" pitchFamily="34" charset="-122"/>
                <a:ea typeface="微软雅黑" panose="020B0503020204020204" pitchFamily="34" charset="-122"/>
              </a:rPr>
              <a:t>(</a:t>
            </a:r>
            <a:r>
              <a:rPr lang="en-US" sz="1600" kern="0" dirty="0" err="1">
                <a:latin typeface="微软雅黑" panose="020B0503020204020204" pitchFamily="34" charset="-122"/>
                <a:ea typeface="微软雅黑" panose="020B0503020204020204" pitchFamily="34" charset="-122"/>
              </a:rPr>
              <a:t>诈骗</a:t>
            </a:r>
            <a:r>
              <a:rPr lang="en-US" sz="1600" kern="0" dirty="0">
                <a:latin typeface="微软雅黑" panose="020B0503020204020204" pitchFamily="34" charset="-122"/>
                <a:ea typeface="微软雅黑" panose="020B0503020204020204" pitchFamily="34" charset="-122"/>
              </a:rPr>
              <a:t>)</a:t>
            </a:r>
            <a:r>
              <a:rPr sz="1600" kern="0" dirty="0">
                <a:latin typeface="微软雅黑" panose="020B0503020204020204" pitchFamily="34" charset="-122"/>
                <a:ea typeface="微软雅黑" panose="020B0503020204020204" pitchFamily="34" charset="-122"/>
              </a:rPr>
              <a:t> have eroded</a:t>
            </a:r>
            <a:r>
              <a:rPr lang="en-US" sz="1600" kern="0" dirty="0">
                <a:latin typeface="微软雅黑" panose="020B0503020204020204" pitchFamily="34" charset="-122"/>
                <a:ea typeface="微软雅黑" panose="020B0503020204020204" pitchFamily="34" charset="-122"/>
              </a:rPr>
              <a:t>(</a:t>
            </a:r>
            <a:r>
              <a:rPr lang="en-US" sz="1600" kern="0" dirty="0" err="1">
                <a:latin typeface="微软雅黑" panose="020B0503020204020204" pitchFamily="34" charset="-122"/>
                <a:ea typeface="微软雅黑" panose="020B0503020204020204" pitchFamily="34" charset="-122"/>
              </a:rPr>
              <a:t>侵蚀</a:t>
            </a:r>
            <a:r>
              <a:rPr lang="en-US" sz="1600" kern="0" dirty="0">
                <a:latin typeface="微软雅黑" panose="020B0503020204020204" pitchFamily="34" charset="-122"/>
                <a:ea typeface="微软雅黑" panose="020B0503020204020204" pitchFamily="34" charset="-122"/>
              </a:rPr>
              <a:t>)</a:t>
            </a:r>
            <a:r>
              <a:rPr sz="1600" kern="0" dirty="0">
                <a:latin typeface="微软雅黑" panose="020B0503020204020204" pitchFamily="34" charset="-122"/>
                <a:ea typeface="微软雅黑" panose="020B0503020204020204" pitchFamily="34" charset="-122"/>
              </a:rPr>
              <a:t> consumer trust in e-businesses. To overcome this challenge, companies need to establish a strong brand reputation, provide excellent customer service, and implement robust security measures.</a:t>
            </a:r>
            <a:endParaRPr sz="1600" kern="0" dirty="0">
              <a:latin typeface="微软雅黑" panose="020B0503020204020204" pitchFamily="34" charset="-122"/>
              <a:ea typeface="微软雅黑" panose="020B0503020204020204" pitchFamily="34" charset="-122"/>
            </a:endParaRPr>
          </a:p>
        </p:txBody>
      </p:sp>
    </p:spTree>
    <p:custDataLst>
      <p:tags r:id="rId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to="" calcmode="lin" valueType="num">
                                      <p:cBhvr>
                                        <p:cTn id="11"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to="" calcmode="lin" valueType="num">
                                      <p:cBhvr>
                                        <p:cTn id="15" dur="500" fill="hold">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 to="" calcmode="lin" valueType="num">
                                      <p:cBhvr>
                                        <p:cTn id="19" dur="500" fill="hold">
                                          <p:stCondLst>
                                            <p:cond delay="0"/>
                                          </p:stCondLst>
                                        </p:cTn>
                                        <p:tgtEl>
                                          <p:spTgt spid="12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120"/>
                                        </p:tgtEl>
                                        <p:attrNameLst>
                                          <p:attrName>ppt_y</p:attrName>
                                        </p:attrNameLst>
                                      </p:cBhvr>
                                      <p:tavLst>
                                        <p:tav tm="0" fmla="((floor(#ppt_y-0.5)+ceil(#ppt_y-0.5))*0.5+0.5)+(#ppt_y- ((floor(#ppt_y-0.5)+ceil(#ppt_y-0.5))*0.5+0.5))*$">
                                          <p:val>
                                            <p:fltVal val="0"/>
                                          </p:val>
                                        </p:tav>
                                        <p:tav tm="100000">
                                          <p:val>
                                            <p:fltVal val="1"/>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strVal val="4/3*#ppt_w"/>
                                          </p:val>
                                        </p:tav>
                                        <p:tav tm="100000">
                                          <p:val>
                                            <p:strVal val="#ppt_w"/>
                                          </p:val>
                                        </p:tav>
                                      </p:tavLst>
                                    </p:anim>
                                    <p:anim calcmode="lin" valueType="num">
                                      <p:cBhvr>
                                        <p:cTn id="24" dur="500" fill="hold"/>
                                        <p:tgtEl>
                                          <p:spTgt spid="37"/>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3*#ppt_w"/>
                                          </p:val>
                                        </p:tav>
                                        <p:tav tm="100000">
                                          <p:val>
                                            <p:strVal val="#ppt_w"/>
                                          </p:val>
                                        </p:tav>
                                      </p:tavLst>
                                    </p:anim>
                                    <p:anim calcmode="lin" valueType="num">
                                      <p:cBhvr>
                                        <p:cTn id="28" dur="50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0" grpId="0"/>
      <p:bldP spid="37"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321455" y="2425621"/>
            <a:ext cx="8141968" cy="806428"/>
          </a:xfrm>
          <a:prstGeom prst="rect">
            <a:avLst/>
          </a:prstGeom>
          <a:noFill/>
        </p:spPr>
        <p:txBody>
          <a:bodyPr wrap="square" lIns="71755" tIns="36195" rIns="71755" bIns="36195" rtlCol="0" anchor="ctr" anchorCtr="0">
            <a:normAutofit fontScale="62500" lnSpcReduction="20000"/>
          </a:bodyPr>
          <a:lstStyle/>
          <a:p>
            <a:pPr indent="0" fontAlgn="auto">
              <a:lnSpc>
                <a:spcPct val="100000"/>
              </a:lnSpc>
            </a:pPr>
            <a:r>
              <a:rPr lang="en-US" sz="4400" b="1" dirty="0">
                <a:solidFill>
                  <a:schemeClr val="accent1"/>
                </a:solidFill>
                <a:latin typeface="微软雅黑" panose="020B0503020204020204" pitchFamily="34" charset="-122"/>
                <a:ea typeface="微软雅黑" panose="020B0503020204020204" pitchFamily="34" charset="-122"/>
              </a:rPr>
              <a:t>The future development trend of </a:t>
            </a:r>
            <a:r>
              <a:rPr lang="en-US" altLang="zh-CN" sz="4400" b="1" dirty="0">
                <a:solidFill>
                  <a:schemeClr val="accent1"/>
                </a:solidFill>
                <a:latin typeface="微软雅黑" panose="020B0503020204020204" pitchFamily="34" charset="-122"/>
                <a:ea typeface="微软雅黑" panose="020B0503020204020204" pitchFamily="34" charset="-122"/>
              </a:rPr>
              <a:t>E-business</a:t>
            </a:r>
            <a:endParaRPr lang="en-US" sz="4400" b="1" dirty="0">
              <a:solidFill>
                <a:schemeClr val="accent1"/>
              </a:solidFill>
              <a:latin typeface="微软雅黑" panose="020B0503020204020204" pitchFamily="34" charset="-122"/>
              <a:ea typeface="微软雅黑" panose="020B0503020204020204" pitchFamily="34" charset="-122"/>
            </a:endParaRPr>
          </a:p>
        </p:txBody>
      </p:sp>
      <p:sp>
        <p:nvSpPr>
          <p:cNvPr id="3" name="序号"/>
          <p:cNvSpPr txBox="1"/>
          <p:nvPr>
            <p:custDataLst>
              <p:tags r:id="rId10"/>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05</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to="" calcmode="lin" valueType="num">
                                          <p:cBhvr>
                                            <p:cTn id="11" dur="500" fill="hold">
                                              <p:stCondLst>
                                                <p:cond delay="0"/>
                                              </p:stCondLst>
                                            </p:cTn>
                                            <p:tgtEl>
                                              <p:spTgt spid="4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4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to="" calcmode="lin" valueType="num">
                                          <p:cBhvr>
                                            <p:cTn id="15" dur="500" fill="hold">
                                              <p:stCondLst>
                                                <p:cond delay="0"/>
                                              </p:stCondLst>
                                            </p:cTn>
                                            <p:tgtEl>
                                              <p:spTgt spid="4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4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to="" calcmode="lin" valueType="num">
                                          <p:cBhvr>
                                            <p:cTn id="19" dur="500" fill="hold">
                                              <p:stCondLst>
                                                <p:cond delay="0"/>
                                              </p:stCondLst>
                                            </p:cTn>
                                            <p:tgtEl>
                                              <p:spTgt spid="4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46"/>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to="" calcmode="lin" valueType="num">
                                          <p:cBhvr>
                                            <p:cTn id="23" dur="500" fill="hold">
                                              <p:stCondLst>
                                                <p:cond delay="0"/>
                                              </p:stCondLst>
                                            </p:cTn>
                                            <p:tgtEl>
                                              <p:spTgt spid="4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47"/>
                                            </p:tgtEl>
                                            <p:attrNameLst>
                                              <p:attrName>ppt_y</p:attrName>
                                            </p:attrNameLst>
                                          </p:cBhvr>
                                          <p:tavLst>
                                            <p:tav tm="0" fmla="((floor(#ppt_y-0.5)+ceil(#ppt_y-0.5))*0.5+0.5)+(#ppt_y- ((floor(#ppt_y-0.5)+ceil(#ppt_y-0.5))*0.5+0.5))*$">
                                              <p:val>
                                                <p:fltVal val="0"/>
                                              </p:val>
                                            </p:tav>
                                            <p:tav tm="100000">
                                              <p:val>
                                                <p:fltVal val="1"/>
                                              </p:val>
                                            </p:tav>
                                          </p:tavLst>
                                        </p:anim>
                                      </p:childTnLst>
                                    </p:cTn>
                                  </p:par>
                                  <p:par>
                                    <p:cTn id="25" presetID="53" presetClass="entr" presetSubtype="16" fill="hold" grpId="0" nodeType="withEffect" p14:presetBounceEnd="100000">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14:presetBounceEnd="100000">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to="" calcmode="lin" valueType="num">
                                          <p:cBhvr>
                                            <p:cTn id="11" dur="500" fill="hold">
                                              <p:stCondLst>
                                                <p:cond delay="0"/>
                                              </p:stCondLst>
                                            </p:cTn>
                                            <p:tgtEl>
                                              <p:spTgt spid="4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4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to="" calcmode="lin" valueType="num">
                                          <p:cBhvr>
                                            <p:cTn id="15" dur="500" fill="hold">
                                              <p:stCondLst>
                                                <p:cond delay="0"/>
                                              </p:stCondLst>
                                            </p:cTn>
                                            <p:tgtEl>
                                              <p:spTgt spid="4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4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to="" calcmode="lin" valueType="num">
                                          <p:cBhvr>
                                            <p:cTn id="19" dur="500" fill="hold">
                                              <p:stCondLst>
                                                <p:cond delay="0"/>
                                              </p:stCondLst>
                                            </p:cTn>
                                            <p:tgtEl>
                                              <p:spTgt spid="4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46"/>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to="" calcmode="lin" valueType="num">
                                          <p:cBhvr>
                                            <p:cTn id="23" dur="500" fill="hold">
                                              <p:stCondLst>
                                                <p:cond delay="0"/>
                                              </p:stCondLst>
                                            </p:cTn>
                                            <p:tgtEl>
                                              <p:spTgt spid="4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47"/>
                                            </p:tgtEl>
                                            <p:attrNameLst>
                                              <p:attrName>ppt_y</p:attrName>
                                            </p:attrNameLst>
                                          </p:cBhvr>
                                          <p:tavLst>
                                            <p:tav tm="0" fmla="((floor(#ppt_y-0.5)+ceil(#ppt_y-0.5))*0.5+0.5)+(#ppt_y- ((floor(#ppt_y-0.5)+ceil(#ppt_y-0.5))*0.5+0.5))*$">
                                              <p:val>
                                                <p:fltVal val="0"/>
                                              </p:val>
                                            </p:tav>
                                            <p:tav tm="100000">
                                              <p:val>
                                                <p:fltVal val="1"/>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3"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12" name="背景"/>
          <p:cNvSpPr/>
          <p:nvPr/>
        </p:nvSpPr>
        <p:spPr>
          <a:xfrm>
            <a:off x="-25877" y="-1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3"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30" name="Freeform 6"/>
          <p:cNvSpPr/>
          <p:nvPr userDrawn="1">
            <p:custDataLst>
              <p:tags r:id="rId3"/>
            </p:custDataLst>
          </p:nvPr>
        </p:nvSpPr>
        <p:spPr>
          <a:xfrm>
            <a:off x="5851059" y="1"/>
            <a:ext cx="6340941" cy="6531569"/>
          </a:xfrm>
          <a:custGeom>
            <a:avLst/>
            <a:gdLst>
              <a:gd name="connsiteX0" fmla="*/ 0 w 6340941"/>
              <a:gd name="connsiteY0" fmla="*/ 0 h 6531569"/>
              <a:gd name="connsiteX1" fmla="*/ 6340941 w 6340941"/>
              <a:gd name="connsiteY1" fmla="*/ 0 h 6531569"/>
              <a:gd name="connsiteX2" fmla="*/ 6340941 w 6340941"/>
              <a:gd name="connsiteY2" fmla="*/ 6531569 h 6531569"/>
            </a:gdLst>
            <a:ahLst/>
            <a:cxnLst>
              <a:cxn ang="0">
                <a:pos x="connsiteX0" y="connsiteY0"/>
              </a:cxn>
              <a:cxn ang="0">
                <a:pos x="connsiteX1" y="connsiteY1"/>
              </a:cxn>
              <a:cxn ang="0">
                <a:pos x="connsiteX2" y="connsiteY2"/>
              </a:cxn>
            </a:cxnLst>
            <a:rect l="l" t="t" r="r" b="b"/>
            <a:pathLst>
              <a:path w="6340941" h="6531569">
                <a:moveTo>
                  <a:pt x="0" y="0"/>
                </a:moveTo>
                <a:lnTo>
                  <a:pt x="6340941" y="0"/>
                </a:lnTo>
                <a:lnTo>
                  <a:pt x="6340941" y="65315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ym typeface="+mn-ea"/>
            </a:endParaRPr>
          </a:p>
        </p:txBody>
      </p:sp>
      <p:sp>
        <p:nvSpPr>
          <p:cNvPr id="4" name="标题"/>
          <p:cNvSpPr txBox="1"/>
          <p:nvPr>
            <p:custDataLst>
              <p:tags r:id="rId4"/>
            </p:custDataLst>
          </p:nvPr>
        </p:nvSpPr>
        <p:spPr>
          <a:xfrm>
            <a:off x="929640" y="1898650"/>
            <a:ext cx="5028530" cy="553720"/>
          </a:xfrm>
          <a:prstGeom prst="rect">
            <a:avLst/>
          </a:prstGeom>
          <a:noFill/>
        </p:spPr>
        <p:txBody>
          <a:bodyPr wrap="square" rtlCol="0" anchor="ctr" anchorCtr="0">
            <a:noAutofit/>
          </a:bodyPr>
          <a:lstStyle/>
          <a:p>
            <a:r>
              <a:rPr lang="en-US" altLang="zh-CN"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rPr>
              <a:t>The popularity of mobile Internet</a:t>
            </a:r>
            <a:endParaRPr lang="zh-CN" altLang="en-US"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ea"/>
            </a:endParaRPr>
          </a:p>
        </p:txBody>
      </p:sp>
      <p:sp>
        <p:nvSpPr>
          <p:cNvPr id="57" name="!!平滑2"/>
          <p:cNvSpPr/>
          <p:nvPr>
            <p:custDataLst>
              <p:tags r:id="rId5"/>
            </p:custDataLst>
          </p:nvPr>
        </p:nvSpPr>
        <p:spPr>
          <a:xfrm>
            <a:off x="1061779" y="1439455"/>
            <a:ext cx="1251995" cy="1488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atin typeface="微软雅黑" panose="020B0503020204020204" pitchFamily="34" charset="-122"/>
              <a:ea typeface="微软雅黑" panose="020B0503020204020204" pitchFamily="34" charset="-122"/>
              <a:sym typeface="+mn-ea"/>
            </a:endParaRPr>
          </a:p>
        </p:txBody>
      </p:sp>
      <p:sp>
        <p:nvSpPr>
          <p:cNvPr id="9" name="内容"/>
          <p:cNvSpPr/>
          <p:nvPr>
            <p:custDataLst>
              <p:tags r:id="rId6"/>
            </p:custDataLst>
          </p:nvPr>
        </p:nvSpPr>
        <p:spPr>
          <a:xfrm>
            <a:off x="929639" y="2534285"/>
            <a:ext cx="5704425" cy="3874770"/>
          </a:xfrm>
          <a:prstGeom prst="rect">
            <a:avLst/>
          </a:prstGeom>
        </p:spPr>
        <p:txBody>
          <a:bodyPr wrap="square">
            <a:normAutofit/>
          </a:bodyPr>
          <a:lstStyle/>
          <a:p>
            <a:pPr algn="just">
              <a:lnSpc>
                <a:spcPct val="150000"/>
              </a:lnSpc>
              <a:spcBef>
                <a:spcPts val="300"/>
              </a:spcBef>
              <a:spcAft>
                <a:spcPts val="300"/>
              </a:spcAft>
            </a:pP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With the popularity of mobile intelligent terminals, the consumption habits of China's mobile e-business users have gradually formed. Traditional e-business giants have laid out mobile e-business in succession, and numerous new mobile e-business shopping platforms continue to emerge. Under the influence of the epidemic in 2020, mobile terminal has been an important channel for the development of e-business platforms. With the outbreak of live streaming e-business market in recent years, the transaction scale of mobile e-business continues to upgrade.</a:t>
            </a:r>
            <a:endParaRPr lang="zh-CN" altLang="en-US" sz="1200" dirty="0">
              <a:latin typeface="微软雅黑" panose="020B0503020204020204" pitchFamily="34" charset="-122"/>
              <a:ea typeface="微软雅黑" panose="020B0503020204020204" pitchFamily="34" charset="-122"/>
              <a:cs typeface="思源黑体 CN Normal" panose="020B0400000000000000" charset="-122"/>
            </a:endParaRPr>
          </a:p>
        </p:txBody>
      </p:sp>
      <p:sp>
        <p:nvSpPr>
          <p:cNvPr id="10" name="图片1"/>
          <p:cNvSpPr/>
          <p:nvPr>
            <p:custDataLst>
              <p:tags r:id="rId7"/>
            </p:custDataLst>
          </p:nvPr>
        </p:nvSpPr>
        <p:spPr>
          <a:xfrm>
            <a:off x="6233831" y="253408"/>
            <a:ext cx="3548123" cy="3548124"/>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blipFill dpi="0" rotWithShape="0">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图片2"/>
          <p:cNvSpPr/>
          <p:nvPr>
            <p:custDataLst>
              <p:tags r:id="rId9"/>
            </p:custDataLst>
          </p:nvPr>
        </p:nvSpPr>
        <p:spPr>
          <a:xfrm>
            <a:off x="8406416" y="2352947"/>
            <a:ext cx="3548123" cy="3548124"/>
          </a:xfrm>
          <a:custGeom>
            <a:avLst/>
            <a:gdLst/>
            <a:ahLst/>
            <a:cxnLst>
              <a:cxn ang="3">
                <a:pos x="hc" y="t"/>
              </a:cxn>
              <a:cxn ang="cd2">
                <a:pos x="l" y="vc"/>
              </a:cxn>
              <a:cxn ang="cd4">
                <a:pos x="hc" y="b"/>
              </a:cxn>
              <a:cxn ang="0">
                <a:pos x="r" y="vc"/>
              </a:cxn>
            </a:cxnLst>
            <a:rect l="l" t="t" r="r" b="b"/>
            <a:pathLst>
              <a:path w="5588" h="5588">
                <a:moveTo>
                  <a:pt x="2794" y="0"/>
                </a:moveTo>
                <a:cubicBezTo>
                  <a:pt x="2883" y="0"/>
                  <a:pt x="2972" y="34"/>
                  <a:pt x="3040" y="102"/>
                </a:cubicBezTo>
                <a:lnTo>
                  <a:pt x="5486" y="2548"/>
                </a:lnTo>
                <a:cubicBezTo>
                  <a:pt x="5622" y="2684"/>
                  <a:pt x="5622" y="2904"/>
                  <a:pt x="5486" y="3040"/>
                </a:cubicBezTo>
                <a:lnTo>
                  <a:pt x="3040" y="5486"/>
                </a:lnTo>
                <a:cubicBezTo>
                  <a:pt x="2904" y="5622"/>
                  <a:pt x="2684" y="5622"/>
                  <a:pt x="2548" y="5486"/>
                </a:cubicBezTo>
                <a:lnTo>
                  <a:pt x="102" y="3040"/>
                </a:lnTo>
                <a:cubicBezTo>
                  <a:pt x="-34" y="2904"/>
                  <a:pt x="-34" y="2684"/>
                  <a:pt x="102" y="2548"/>
                </a:cubicBezTo>
                <a:lnTo>
                  <a:pt x="2548" y="102"/>
                </a:lnTo>
                <a:cubicBezTo>
                  <a:pt x="2616" y="34"/>
                  <a:pt x="2705" y="0"/>
                  <a:pt x="2794" y="0"/>
                </a:cubicBezTo>
                <a:close/>
              </a:path>
            </a:pathLst>
          </a:custGeom>
          <a:blipFill dpi="0" rotWithShape="0">
            <a:blip r:embed="rId10"/>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 name="!!平滑5"/>
          <p:cNvGrpSpPr/>
          <p:nvPr/>
        </p:nvGrpSpPr>
        <p:grpSpPr>
          <a:xfrm>
            <a:off x="8329396" y="766454"/>
            <a:ext cx="1655676" cy="607719"/>
            <a:chOff x="5862918" y="4812844"/>
            <a:chExt cx="3893770" cy="1429217"/>
          </a:xfrm>
        </p:grpSpPr>
        <p:sp>
          <p:nvSpPr>
            <p:cNvPr id="6" name="Freeform 5"/>
            <p:cNvSpPr/>
            <p:nvPr/>
          </p:nvSpPr>
          <p:spPr>
            <a:xfrm>
              <a:off x="5862919" y="4812844"/>
              <a:ext cx="3893769" cy="581341"/>
            </a:xfrm>
            <a:custGeom>
              <a:avLst/>
              <a:gdLst>
                <a:gd name="connsiteX0" fmla="*/ 0 w 3893769"/>
                <a:gd name="connsiteY0" fmla="*/ 581340 h 581341"/>
                <a:gd name="connsiteX1" fmla="*/ 775120 w 3893769"/>
                <a:gd name="connsiteY1" fmla="*/ 6056 h 581341"/>
                <a:gd name="connsiteX2" fmla="*/ 1556296 w 3893769"/>
                <a:gd name="connsiteY2" fmla="*/ 581340 h 581341"/>
                <a:gd name="connsiteX3" fmla="*/ 2331417 w 3893769"/>
                <a:gd name="connsiteY3" fmla="*/ 0 h 581341"/>
                <a:gd name="connsiteX4" fmla="*/ 3118649 w 3893769"/>
                <a:gd name="connsiteY4" fmla="*/ 581340 h 581341"/>
                <a:gd name="connsiteX5" fmla="*/ 3893769 w 3893769"/>
                <a:gd name="connsiteY5" fmla="*/ 0 h 58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769" h="581341">
                  <a:moveTo>
                    <a:pt x="0" y="581340"/>
                  </a:moveTo>
                  <a:cubicBezTo>
                    <a:pt x="257868" y="293698"/>
                    <a:pt x="515737" y="6056"/>
                    <a:pt x="775120" y="6056"/>
                  </a:cubicBezTo>
                  <a:cubicBezTo>
                    <a:pt x="1034503" y="6056"/>
                    <a:pt x="1296913" y="582349"/>
                    <a:pt x="1556296" y="581340"/>
                  </a:cubicBezTo>
                  <a:cubicBezTo>
                    <a:pt x="1815679" y="580331"/>
                    <a:pt x="2071025" y="0"/>
                    <a:pt x="2331417" y="0"/>
                  </a:cubicBezTo>
                  <a:cubicBezTo>
                    <a:pt x="2591809" y="0"/>
                    <a:pt x="2858257" y="581340"/>
                    <a:pt x="3118649" y="581340"/>
                  </a:cubicBezTo>
                  <a:cubicBezTo>
                    <a:pt x="3379041" y="581340"/>
                    <a:pt x="3758527" y="57528"/>
                    <a:pt x="3893769" y="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5862918" y="5236782"/>
              <a:ext cx="3893769" cy="581341"/>
            </a:xfrm>
            <a:custGeom>
              <a:avLst/>
              <a:gdLst>
                <a:gd name="connsiteX0" fmla="*/ 0 w 3893769"/>
                <a:gd name="connsiteY0" fmla="*/ 581340 h 581341"/>
                <a:gd name="connsiteX1" fmla="*/ 775120 w 3893769"/>
                <a:gd name="connsiteY1" fmla="*/ 6056 h 581341"/>
                <a:gd name="connsiteX2" fmla="*/ 1556296 w 3893769"/>
                <a:gd name="connsiteY2" fmla="*/ 581340 h 581341"/>
                <a:gd name="connsiteX3" fmla="*/ 2331417 w 3893769"/>
                <a:gd name="connsiteY3" fmla="*/ 0 h 581341"/>
                <a:gd name="connsiteX4" fmla="*/ 3118649 w 3893769"/>
                <a:gd name="connsiteY4" fmla="*/ 581340 h 581341"/>
                <a:gd name="connsiteX5" fmla="*/ 3893769 w 3893769"/>
                <a:gd name="connsiteY5" fmla="*/ 0 h 58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769" h="581341">
                  <a:moveTo>
                    <a:pt x="0" y="581340"/>
                  </a:moveTo>
                  <a:cubicBezTo>
                    <a:pt x="257868" y="293698"/>
                    <a:pt x="515737" y="6056"/>
                    <a:pt x="775120" y="6056"/>
                  </a:cubicBezTo>
                  <a:cubicBezTo>
                    <a:pt x="1034503" y="6056"/>
                    <a:pt x="1296913" y="582349"/>
                    <a:pt x="1556296" y="581340"/>
                  </a:cubicBezTo>
                  <a:cubicBezTo>
                    <a:pt x="1815679" y="580331"/>
                    <a:pt x="2071025" y="0"/>
                    <a:pt x="2331417" y="0"/>
                  </a:cubicBezTo>
                  <a:cubicBezTo>
                    <a:pt x="2591809" y="0"/>
                    <a:pt x="2858257" y="581340"/>
                    <a:pt x="3118649" y="581340"/>
                  </a:cubicBezTo>
                  <a:cubicBezTo>
                    <a:pt x="3379041" y="581340"/>
                    <a:pt x="3758527" y="57528"/>
                    <a:pt x="3893769" y="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5862918" y="5660720"/>
              <a:ext cx="3893769" cy="581341"/>
            </a:xfrm>
            <a:custGeom>
              <a:avLst/>
              <a:gdLst>
                <a:gd name="connsiteX0" fmla="*/ 0 w 3893769"/>
                <a:gd name="connsiteY0" fmla="*/ 581340 h 581341"/>
                <a:gd name="connsiteX1" fmla="*/ 775120 w 3893769"/>
                <a:gd name="connsiteY1" fmla="*/ 6056 h 581341"/>
                <a:gd name="connsiteX2" fmla="*/ 1556296 w 3893769"/>
                <a:gd name="connsiteY2" fmla="*/ 581340 h 581341"/>
                <a:gd name="connsiteX3" fmla="*/ 2331417 w 3893769"/>
                <a:gd name="connsiteY3" fmla="*/ 0 h 581341"/>
                <a:gd name="connsiteX4" fmla="*/ 3118649 w 3893769"/>
                <a:gd name="connsiteY4" fmla="*/ 581340 h 581341"/>
                <a:gd name="connsiteX5" fmla="*/ 3893769 w 3893769"/>
                <a:gd name="connsiteY5" fmla="*/ 0 h 58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3769" h="581341">
                  <a:moveTo>
                    <a:pt x="0" y="581340"/>
                  </a:moveTo>
                  <a:cubicBezTo>
                    <a:pt x="257868" y="293698"/>
                    <a:pt x="515737" y="6056"/>
                    <a:pt x="775120" y="6056"/>
                  </a:cubicBezTo>
                  <a:cubicBezTo>
                    <a:pt x="1034503" y="6056"/>
                    <a:pt x="1296913" y="582349"/>
                    <a:pt x="1556296" y="581340"/>
                  </a:cubicBezTo>
                  <a:cubicBezTo>
                    <a:pt x="1815679" y="580331"/>
                    <a:pt x="2071025" y="0"/>
                    <a:pt x="2331417" y="0"/>
                  </a:cubicBezTo>
                  <a:cubicBezTo>
                    <a:pt x="2591809" y="0"/>
                    <a:pt x="2858257" y="581340"/>
                    <a:pt x="3118649" y="581340"/>
                  </a:cubicBezTo>
                  <a:cubicBezTo>
                    <a:pt x="3379041" y="581340"/>
                    <a:pt x="3758527" y="57528"/>
                    <a:pt x="3893769" y="0"/>
                  </a:cubicBezTo>
                </a:path>
              </a:pathLst>
            </a:cu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to="" calcmode="lin" valueType="num">
                                      <p:cBhvr>
                                        <p:cTn id="7"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9" dur="500" fill="hold">
                                          <p:stCondLst>
                                            <p:cond delay="0"/>
                                          </p:stCondLst>
                                        </p:cTn>
                                        <p:tgtEl>
                                          <p:spTgt spid="12"/>
                                        </p:tgtEl>
                                        <p:attrNameLst>
                                          <p:attrName>style.opacity</p:attrName>
                                        </p:attrNameLst>
                                      </p:cBhvr>
                                      <p:tavLst>
                                        <p:tav tm="0">
                                          <p:val>
                                            <p:fltVal val="0"/>
                                          </p:val>
                                        </p:tav>
                                        <p:tav tm="100000">
                                          <p:val>
                                            <p:fltVal val="1"/>
                                          </p:val>
                                        </p:tav>
                                      </p:tavLst>
                                    </p:anim>
                                    <p:anim to="" calcmode="lin" valueType="num">
                                      <p:cBhvr>
                                        <p:cTn id="10" dur="500" fill="hold">
                                          <p:stCondLst>
                                            <p:cond delay="0"/>
                                          </p:stCondLst>
                                        </p:cTn>
                                        <p:tgtEl>
                                          <p:spTgt spid="12"/>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12"/>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to="" calcmode="lin" valueType="num">
                                      <p:cBhvr>
                                        <p:cTn id="21" dur="500" fill="hold">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30"/>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30"/>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30"/>
                                        </p:tgtEl>
                                        <p:attrNameLst>
                                          <p:attrName>ppt_h</p:attrName>
                                        </p:attrNameLst>
                                      </p:cBhvr>
                                      <p:tavLst>
                                        <p:tav tm="0">
                                          <p:val>
                                            <p:strVal val="#ppt_h*2"/>
                                          </p:val>
                                        </p:tav>
                                        <p:tav tm="100000">
                                          <p:val>
                                            <p:strVal val="#ppt_h"/>
                                          </p:val>
                                        </p:tav>
                                      </p:tavLst>
                                    </p:anim>
                                  </p:childTnLst>
                                </p:cTn>
                              </p:par>
                              <p:par>
                                <p:cTn id="26" presetID="23" presetClass="entr" presetSubtype="288"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strVal val="4/3*#ppt_w"/>
                                          </p:val>
                                        </p:tav>
                                        <p:tav tm="100000">
                                          <p:val>
                                            <p:strVal val="#ppt_w"/>
                                          </p:val>
                                        </p:tav>
                                      </p:tavLst>
                                    </p:anim>
                                    <p:anim calcmode="lin" valueType="num">
                                      <p:cBhvr>
                                        <p:cTn id="29" dur="500" fill="hold"/>
                                        <p:tgtEl>
                                          <p:spTgt spid="4"/>
                                        </p:tgtEl>
                                        <p:attrNameLst>
                                          <p:attrName>ppt_h</p:attrName>
                                        </p:attrNameLst>
                                      </p:cBhvr>
                                      <p:tavLst>
                                        <p:tav tm="0">
                                          <p:val>
                                            <p:strVal val="4/3*#ppt_h"/>
                                          </p:val>
                                        </p:tav>
                                        <p:tav tm="100000">
                                          <p:val>
                                            <p:strVal val="#ppt_h"/>
                                          </p:val>
                                        </p:tav>
                                      </p:tavLst>
                                    </p:anim>
                                  </p:childTnLst>
                                </p:cTn>
                              </p:par>
                              <p:par>
                                <p:cTn id="30" presetID="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 to="" calcmode="lin" valueType="num">
                                      <p:cBhvr>
                                        <p:cTn id="32" dur="500" fill="hold">
                                          <p:stCondLst>
                                            <p:cond delay="0"/>
                                          </p:stCondLst>
                                        </p:cTn>
                                        <p:tgtEl>
                                          <p:spTgt spid="5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3" dur="500" fill="hold">
                                          <p:stCondLst>
                                            <p:cond delay="0"/>
                                          </p:stCondLst>
                                        </p:cTn>
                                        <p:tgtEl>
                                          <p:spTgt spid="5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4" dur="500" fill="hold">
                                          <p:stCondLst>
                                            <p:cond delay="0"/>
                                          </p:stCondLst>
                                        </p:cTn>
                                        <p:tgtEl>
                                          <p:spTgt spid="57"/>
                                        </p:tgtEl>
                                        <p:attrNameLst>
                                          <p:attrName>style.opacity</p:attrName>
                                        </p:attrNameLst>
                                      </p:cBhvr>
                                      <p:tavLst>
                                        <p:tav tm="0">
                                          <p:val>
                                            <p:fltVal val="0"/>
                                          </p:val>
                                        </p:tav>
                                        <p:tav tm="100000">
                                          <p:val>
                                            <p:fltVal val="1"/>
                                          </p:val>
                                        </p:tav>
                                      </p:tavLst>
                                    </p:anim>
                                    <p:anim to="" calcmode="lin" valueType="num">
                                      <p:cBhvr>
                                        <p:cTn id="35" dur="500" fill="hold">
                                          <p:stCondLst>
                                            <p:cond delay="0"/>
                                          </p:stCondLst>
                                        </p:cTn>
                                        <p:tgtEl>
                                          <p:spTgt spid="57"/>
                                        </p:tgtEl>
                                        <p:attrNameLst>
                                          <p:attrName>ppt_w</p:attrName>
                                        </p:attrNameLst>
                                      </p:cBhvr>
                                      <p:tavLst>
                                        <p:tav tm="0">
                                          <p:val>
                                            <p:strVal val="#ppt_w*2"/>
                                          </p:val>
                                        </p:tav>
                                        <p:tav tm="100000">
                                          <p:val>
                                            <p:strVal val="#ppt_w"/>
                                          </p:val>
                                        </p:tav>
                                      </p:tavLst>
                                    </p:anim>
                                    <p:anim to="" calcmode="lin" valueType="num">
                                      <p:cBhvr>
                                        <p:cTn id="36" dur="500" fill="hold">
                                          <p:stCondLst>
                                            <p:cond delay="0"/>
                                          </p:stCondLst>
                                        </p:cTn>
                                        <p:tgtEl>
                                          <p:spTgt spid="57"/>
                                        </p:tgtEl>
                                        <p:attrNameLst>
                                          <p:attrName>ppt_h</p:attrName>
                                        </p:attrNameLst>
                                      </p:cBhvr>
                                      <p:tavLst>
                                        <p:tav tm="0">
                                          <p:val>
                                            <p:strVal val="#ppt_h*2"/>
                                          </p:val>
                                        </p:tav>
                                        <p:tav tm="100000">
                                          <p:val>
                                            <p:strVal val="#ppt_h"/>
                                          </p:val>
                                        </p:tav>
                                      </p:tavLst>
                                    </p:anim>
                                  </p:childTnLst>
                                </p:cTn>
                              </p:par>
                              <p:par>
                                <p:cTn id="37" presetID="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to="" calcmode="lin" valueType="num">
                                      <p:cBhvr>
                                        <p:cTn id="39" dur="500" fill="hold">
                                          <p:stCondLst>
                                            <p:cond delay="0"/>
                                          </p:stCondLst>
                                        </p:cTn>
                                        <p:tgtEl>
                                          <p:spTgt spid="9"/>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0" dur="500" fill="hold">
                                          <p:stCondLst>
                                            <p:cond delay="0"/>
                                          </p:stCondLst>
                                        </p:cTn>
                                        <p:tgtEl>
                                          <p:spTgt spid="9"/>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1" dur="500" fill="hold">
                                          <p:stCondLst>
                                            <p:cond delay="0"/>
                                          </p:stCondLst>
                                        </p:cTn>
                                        <p:tgtEl>
                                          <p:spTgt spid="9"/>
                                        </p:tgtEl>
                                        <p:attrNameLst>
                                          <p:attrName>style.opacity</p:attrName>
                                        </p:attrNameLst>
                                      </p:cBhvr>
                                      <p:tavLst>
                                        <p:tav tm="0">
                                          <p:val>
                                            <p:fltVal val="0"/>
                                          </p:val>
                                        </p:tav>
                                        <p:tav tm="100000">
                                          <p:val>
                                            <p:fltVal val="1"/>
                                          </p:val>
                                        </p:tav>
                                      </p:tavLst>
                                    </p:anim>
                                    <p:anim to="" calcmode="lin" valueType="num">
                                      <p:cBhvr>
                                        <p:cTn id="42" dur="500" fill="hold">
                                          <p:stCondLst>
                                            <p:cond delay="0"/>
                                          </p:stCondLst>
                                        </p:cTn>
                                        <p:tgtEl>
                                          <p:spTgt spid="9"/>
                                        </p:tgtEl>
                                        <p:attrNameLst>
                                          <p:attrName>ppt_w</p:attrName>
                                        </p:attrNameLst>
                                      </p:cBhvr>
                                      <p:tavLst>
                                        <p:tav tm="0">
                                          <p:val>
                                            <p:strVal val="#ppt_w*2"/>
                                          </p:val>
                                        </p:tav>
                                        <p:tav tm="100000">
                                          <p:val>
                                            <p:strVal val="#ppt_w"/>
                                          </p:val>
                                        </p:tav>
                                      </p:tavLst>
                                    </p:anim>
                                    <p:anim to="" calcmode="lin" valueType="num">
                                      <p:cBhvr>
                                        <p:cTn id="43" dur="500" fill="hold">
                                          <p:stCondLst>
                                            <p:cond delay="0"/>
                                          </p:stCondLst>
                                        </p:cTn>
                                        <p:tgtEl>
                                          <p:spTgt spid="9"/>
                                        </p:tgtEl>
                                        <p:attrNameLst>
                                          <p:attrName>ppt_h</p:attrName>
                                        </p:attrNameLst>
                                      </p:cBhvr>
                                      <p:tavLst>
                                        <p:tav tm="0">
                                          <p:val>
                                            <p:strVal val="#ppt_h*2"/>
                                          </p:val>
                                        </p:tav>
                                        <p:tav tm="100000">
                                          <p:val>
                                            <p:strVal val="#ppt_h"/>
                                          </p:val>
                                        </p:tav>
                                      </p:tavLst>
                                    </p:anim>
                                  </p:childTnLst>
                                </p:cTn>
                              </p:par>
                              <p:par>
                                <p:cTn id="44" presetID="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to="" calcmode="lin" valueType="num">
                                      <p:cBhvr>
                                        <p:cTn id="46" dur="500" fill="hold">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7" dur="500" fill="hold">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8" dur="500" fill="hold">
                                          <p:stCondLst>
                                            <p:cond delay="0"/>
                                          </p:stCondLst>
                                        </p:cTn>
                                        <p:tgtEl>
                                          <p:spTgt spid="10"/>
                                        </p:tgtEl>
                                        <p:attrNameLst>
                                          <p:attrName>style.opacity</p:attrName>
                                        </p:attrNameLst>
                                      </p:cBhvr>
                                      <p:tavLst>
                                        <p:tav tm="0">
                                          <p:val>
                                            <p:fltVal val="0"/>
                                          </p:val>
                                        </p:tav>
                                        <p:tav tm="100000">
                                          <p:val>
                                            <p:fltVal val="1"/>
                                          </p:val>
                                        </p:tav>
                                      </p:tavLst>
                                    </p:anim>
                                    <p:anim to="" calcmode="lin" valueType="num">
                                      <p:cBhvr>
                                        <p:cTn id="49" dur="500" fill="hold">
                                          <p:stCondLst>
                                            <p:cond delay="0"/>
                                          </p:stCondLst>
                                        </p:cTn>
                                        <p:tgtEl>
                                          <p:spTgt spid="10"/>
                                        </p:tgtEl>
                                        <p:attrNameLst>
                                          <p:attrName>ppt_w</p:attrName>
                                        </p:attrNameLst>
                                      </p:cBhvr>
                                      <p:tavLst>
                                        <p:tav tm="0">
                                          <p:val>
                                            <p:strVal val="#ppt_w*2"/>
                                          </p:val>
                                        </p:tav>
                                        <p:tav tm="100000">
                                          <p:val>
                                            <p:strVal val="#ppt_w"/>
                                          </p:val>
                                        </p:tav>
                                      </p:tavLst>
                                    </p:anim>
                                    <p:anim to="" calcmode="lin" valueType="num">
                                      <p:cBhvr>
                                        <p:cTn id="50" dur="500" fill="hold">
                                          <p:stCondLst>
                                            <p:cond delay="0"/>
                                          </p:stCondLst>
                                        </p:cTn>
                                        <p:tgtEl>
                                          <p:spTgt spid="10"/>
                                        </p:tgtEl>
                                        <p:attrNameLst>
                                          <p:attrName>ppt_h</p:attrName>
                                        </p:attrNameLst>
                                      </p:cBhvr>
                                      <p:tavLst>
                                        <p:tav tm="0">
                                          <p:val>
                                            <p:strVal val="#ppt_h*2"/>
                                          </p:val>
                                        </p:tav>
                                        <p:tav tm="100000">
                                          <p:val>
                                            <p:strVal val="#ppt_h"/>
                                          </p:val>
                                        </p:tav>
                                      </p:tavLst>
                                    </p:anim>
                                  </p:childTnLst>
                                </p:cTn>
                              </p:par>
                              <p:par>
                                <p:cTn id="51" presetID="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 to="" calcmode="lin" valueType="num">
                                      <p:cBhvr>
                                        <p:cTn id="53" dur="500" fill="hold">
                                          <p:stCondLst>
                                            <p:cond delay="0"/>
                                          </p:stCondLst>
                                        </p:cTn>
                                        <p:tgtEl>
                                          <p:spTgt spid="29"/>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4" dur="500" fill="hold">
                                          <p:stCondLst>
                                            <p:cond delay="0"/>
                                          </p:stCondLst>
                                        </p:cTn>
                                        <p:tgtEl>
                                          <p:spTgt spid="29"/>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5" dur="500" fill="hold">
                                          <p:stCondLst>
                                            <p:cond delay="0"/>
                                          </p:stCondLst>
                                        </p:cTn>
                                        <p:tgtEl>
                                          <p:spTgt spid="29"/>
                                        </p:tgtEl>
                                        <p:attrNameLst>
                                          <p:attrName>style.opacity</p:attrName>
                                        </p:attrNameLst>
                                      </p:cBhvr>
                                      <p:tavLst>
                                        <p:tav tm="0">
                                          <p:val>
                                            <p:fltVal val="0"/>
                                          </p:val>
                                        </p:tav>
                                        <p:tav tm="100000">
                                          <p:val>
                                            <p:fltVal val="1"/>
                                          </p:val>
                                        </p:tav>
                                      </p:tavLst>
                                    </p:anim>
                                    <p:anim to="" calcmode="lin" valueType="num">
                                      <p:cBhvr>
                                        <p:cTn id="56" dur="500" fill="hold">
                                          <p:stCondLst>
                                            <p:cond delay="0"/>
                                          </p:stCondLst>
                                        </p:cTn>
                                        <p:tgtEl>
                                          <p:spTgt spid="29"/>
                                        </p:tgtEl>
                                        <p:attrNameLst>
                                          <p:attrName>ppt_w</p:attrName>
                                        </p:attrNameLst>
                                      </p:cBhvr>
                                      <p:tavLst>
                                        <p:tav tm="0">
                                          <p:val>
                                            <p:strVal val="#ppt_w*2"/>
                                          </p:val>
                                        </p:tav>
                                        <p:tav tm="100000">
                                          <p:val>
                                            <p:strVal val="#ppt_w"/>
                                          </p:val>
                                        </p:tav>
                                      </p:tavLst>
                                    </p:anim>
                                    <p:anim to="" calcmode="lin" valueType="num">
                                      <p:cBhvr>
                                        <p:cTn id="57" dur="500" fill="hold">
                                          <p:stCondLst>
                                            <p:cond delay="0"/>
                                          </p:stCondLst>
                                        </p:cTn>
                                        <p:tgtEl>
                                          <p:spTgt spid="29"/>
                                        </p:tgtEl>
                                        <p:attrNameLst>
                                          <p:attrName>ppt_h</p:attrName>
                                        </p:attrNameLst>
                                      </p:cBhvr>
                                      <p:tavLst>
                                        <p:tav tm="0">
                                          <p:val>
                                            <p:strVal val="#ppt_h*2"/>
                                          </p:val>
                                        </p:tav>
                                        <p:tav tm="100000">
                                          <p:val>
                                            <p:strVal val="#ppt_h"/>
                                          </p:val>
                                        </p:tav>
                                      </p:tavLst>
                                    </p:anim>
                                  </p:childTnLst>
                                </p:cTn>
                              </p:par>
                              <p:par>
                                <p:cTn id="58" presetID="0"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 to="" calcmode="lin" valueType="num">
                                      <p:cBhvr>
                                        <p:cTn id="60" dur="500" fill="hold">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61" dur="500" fill="hold">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62" dur="500" fill="hold">
                                          <p:stCondLst>
                                            <p:cond delay="0"/>
                                          </p:stCondLst>
                                        </p:cTn>
                                        <p:tgtEl>
                                          <p:spTgt spid="5"/>
                                        </p:tgtEl>
                                        <p:attrNameLst>
                                          <p:attrName>style.opacity</p:attrName>
                                        </p:attrNameLst>
                                      </p:cBhvr>
                                      <p:tavLst>
                                        <p:tav tm="0">
                                          <p:val>
                                            <p:fltVal val="0"/>
                                          </p:val>
                                        </p:tav>
                                        <p:tav tm="100000">
                                          <p:val>
                                            <p:fltVal val="1"/>
                                          </p:val>
                                        </p:tav>
                                      </p:tavLst>
                                    </p:anim>
                                    <p:anim to="" calcmode="lin" valueType="num">
                                      <p:cBhvr>
                                        <p:cTn id="63" dur="500" fill="hold">
                                          <p:stCondLst>
                                            <p:cond delay="0"/>
                                          </p:stCondLst>
                                        </p:cTn>
                                        <p:tgtEl>
                                          <p:spTgt spid="5"/>
                                        </p:tgtEl>
                                        <p:attrNameLst>
                                          <p:attrName>ppt_w</p:attrName>
                                        </p:attrNameLst>
                                      </p:cBhvr>
                                      <p:tavLst>
                                        <p:tav tm="0">
                                          <p:val>
                                            <p:strVal val="#ppt_w*2"/>
                                          </p:val>
                                        </p:tav>
                                        <p:tav tm="100000">
                                          <p:val>
                                            <p:strVal val="#ppt_w"/>
                                          </p:val>
                                        </p:tav>
                                      </p:tavLst>
                                    </p:anim>
                                    <p:anim to="" calcmode="lin" valueType="num">
                                      <p:cBhvr>
                                        <p:cTn id="64" dur="500" fill="hold">
                                          <p:stCondLst>
                                            <p:cond delay="0"/>
                                          </p:stCondLst>
                                        </p:cTn>
                                        <p:tgtEl>
                                          <p:spTgt spid="5"/>
                                        </p:tgtEl>
                                        <p:attrNameLst>
                                          <p:attrName>ppt_h</p:attrName>
                                        </p:attrNameLst>
                                      </p:cBhvr>
                                      <p:tavLst>
                                        <p:tav tm="0">
                                          <p:val>
                                            <p:strVal val="#ppt_h*2"/>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animBg="1"/>
      <p:bldP spid="4" grpId="0"/>
      <p:bldP spid="57" grpId="0" animBg="1"/>
      <p:bldP spid="9" grpId="0"/>
      <p:bldP spid="10"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5"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3"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9" name="!!平滑4"/>
          <p:cNvSpPr/>
          <p:nvPr/>
        </p:nvSpPr>
        <p:spPr>
          <a:xfrm>
            <a:off x="4956857" y="4681302"/>
            <a:ext cx="7235143" cy="21766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图片1"/>
          <p:cNvSpPr/>
          <p:nvPr>
            <p:custDataLst>
              <p:tags r:id="rId3"/>
            </p:custDataLst>
          </p:nvPr>
        </p:nvSpPr>
        <p:spPr>
          <a:xfrm>
            <a:off x="1111885" y="1377950"/>
            <a:ext cx="2359660" cy="2352675"/>
          </a:xfrm>
          <a:prstGeom prst="roundRect">
            <a:avLst>
              <a:gd name="adj" fmla="val 1970"/>
            </a:avLst>
          </a:prstGeom>
          <a:blipFill dpi="0" rotWithShape="0">
            <a:blip r:embed="rId4"/>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4" name="图片2"/>
          <p:cNvSpPr/>
          <p:nvPr>
            <p:custDataLst>
              <p:tags r:id="rId5"/>
            </p:custDataLst>
          </p:nvPr>
        </p:nvSpPr>
        <p:spPr>
          <a:xfrm>
            <a:off x="1111885" y="3882390"/>
            <a:ext cx="2359660" cy="2352675"/>
          </a:xfrm>
          <a:prstGeom prst="roundRect">
            <a:avLst>
              <a:gd name="adj" fmla="val 1970"/>
            </a:avLst>
          </a:prstGeom>
          <a:blipFill dpi="0" rotWithShape="0">
            <a:blip r:embed="rId6"/>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5" name="图片3"/>
          <p:cNvSpPr/>
          <p:nvPr>
            <p:custDataLst>
              <p:tags r:id="rId7"/>
            </p:custDataLst>
          </p:nvPr>
        </p:nvSpPr>
        <p:spPr>
          <a:xfrm>
            <a:off x="3648075" y="3882390"/>
            <a:ext cx="2359660" cy="2352675"/>
          </a:xfrm>
          <a:prstGeom prst="roundRect">
            <a:avLst>
              <a:gd name="adj" fmla="val 1970"/>
            </a:avLst>
          </a:prstGeom>
          <a:blipFill dpi="0" rotWithShape="0">
            <a:blip r:embed="rId8"/>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6" name="标题"/>
          <p:cNvSpPr txBox="1"/>
          <p:nvPr>
            <p:custDataLst>
              <p:tags r:id="rId9"/>
            </p:custDataLst>
          </p:nvPr>
        </p:nvSpPr>
        <p:spPr>
          <a:xfrm>
            <a:off x="904240" y="427990"/>
            <a:ext cx="9769980" cy="522605"/>
          </a:xfrm>
          <a:prstGeom prst="rect">
            <a:avLst/>
          </a:prstGeom>
          <a:noFill/>
        </p:spPr>
        <p:txBody>
          <a:bodyPr wrap="square" rtlCol="0" anchor="ctr" anchorCtr="0">
            <a:noAutofit/>
          </a:bodyPr>
          <a:lstStyle/>
          <a:p>
            <a:r>
              <a:rPr lang="en-US" altLang="zh-CN" sz="2000" b="1" dirty="0">
                <a:solidFill>
                  <a:schemeClr val="accent1"/>
                </a:solidFill>
                <a:latin typeface="微软雅黑" panose="020B0503020204020204" pitchFamily="34" charset="-122"/>
                <a:ea typeface="微软雅黑" panose="020B0503020204020204" pitchFamily="34" charset="-122"/>
                <a:sym typeface="+mn-ea"/>
              </a:rPr>
              <a:t>Applications of big data and artificial intelligence</a:t>
            </a:r>
            <a:endParaRPr lang="zh-CN" altLang="en-US" sz="20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18" name="内容"/>
          <p:cNvSpPr txBox="1"/>
          <p:nvPr>
            <p:custDataLst>
              <p:tags r:id="rId10"/>
            </p:custDataLst>
          </p:nvPr>
        </p:nvSpPr>
        <p:spPr>
          <a:xfrm>
            <a:off x="4041140" y="2244214"/>
            <a:ext cx="7038975" cy="2166620"/>
          </a:xfrm>
          <a:prstGeom prst="rect">
            <a:avLst/>
          </a:prstGeom>
          <a:noFill/>
        </p:spPr>
        <p:txBody>
          <a:bodyPr wrap="square">
            <a:normAutofit/>
          </a:bodyPr>
          <a:lstStyle/>
          <a:p>
            <a:pPr>
              <a:lnSpc>
                <a:spcPct val="150000"/>
              </a:lnSpc>
              <a:spcBef>
                <a:spcPts val="300"/>
              </a:spcBef>
              <a:spcAft>
                <a:spcPts val="300"/>
              </a:spcAft>
            </a:pPr>
            <a:r>
              <a:rPr lang="en-US" altLang="zh-CN" sz="1200" dirty="0">
                <a:latin typeface="微软雅黑" panose="020B0503020204020204" pitchFamily="34" charset="-122"/>
                <a:ea typeface="微软雅黑" panose="020B0503020204020204" pitchFamily="34" charset="-122"/>
                <a:cs typeface="阿里巴巴普惠体 2.0 55 Regular" panose="00020600040101010101" charset="-122"/>
                <a:sym typeface="+mn-ea"/>
              </a:rPr>
              <a:t>   eBay uses artificial intelligence to maintain consumer interest and enhance its competitive edge. eBay </a:t>
            </a:r>
            <a:r>
              <a:rPr lang="en-US" altLang="zh-CN" sz="1200" dirty="0" err="1">
                <a:latin typeface="微软雅黑" panose="020B0503020204020204" pitchFamily="34" charset="-122"/>
                <a:ea typeface="微软雅黑" panose="020B0503020204020204" pitchFamily="34" charset="-122"/>
                <a:cs typeface="阿里巴巴普惠体 2.0 55 Regular" panose="00020600040101010101" charset="-122"/>
                <a:sym typeface="+mn-ea"/>
              </a:rPr>
              <a:t>Shopbot</a:t>
            </a:r>
            <a:r>
              <a:rPr lang="en-US" altLang="zh-CN" sz="1200" dirty="0">
                <a:latin typeface="微软雅黑" panose="020B0503020204020204" pitchFamily="34" charset="-122"/>
                <a:ea typeface="微软雅黑" panose="020B0503020204020204" pitchFamily="34" charset="-122"/>
                <a:cs typeface="阿里巴巴普惠体 2.0 55 Regular" panose="00020600040101010101" charset="-122"/>
                <a:sym typeface="+mn-ea"/>
              </a:rPr>
              <a:t> uses natural language processing technology to find products that customers are interested in. Customers can communicate with the robot through text, voice and photos taken on their phones.</a:t>
            </a:r>
            <a:endParaRPr lang="zh-CN" altLang="en-US" sz="1200" b="0" i="0" dirty="0">
              <a:latin typeface="微软雅黑" panose="020B0503020204020204" pitchFamily="34" charset="-122"/>
              <a:ea typeface="微软雅黑" panose="020B0503020204020204" pitchFamily="34" charset="-122"/>
              <a:cs typeface="阿里巴巴普惠体 2.0 55 Regular" panose="00020600040101010101" charset="-122"/>
            </a:endParaRPr>
          </a:p>
        </p:txBody>
      </p:sp>
      <p:cxnSp>
        <p:nvCxnSpPr>
          <p:cNvPr id="17" name="!!平滑1"/>
          <p:cNvCxnSpPr/>
          <p:nvPr>
            <p:custDataLst>
              <p:tags r:id="rId11"/>
            </p:custDataLst>
          </p:nvPr>
        </p:nvCxnSpPr>
        <p:spPr>
          <a:xfrm>
            <a:off x="965200" y="1092900"/>
            <a:ext cx="4378325" cy="0"/>
          </a:xfrm>
          <a:prstGeom prst="line">
            <a:avLst/>
          </a:prstGeom>
          <a:ln w="635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041140" y="1212980"/>
            <a:ext cx="6381154" cy="646331"/>
          </a:xfrm>
          <a:prstGeom prst="rect">
            <a:avLst/>
          </a:prstGeom>
          <a:noFill/>
        </p:spPr>
        <p:txBody>
          <a:bodyPr wrap="square" rtlCol="0">
            <a:spAutoFit/>
          </a:bodyPr>
          <a:lstStyle/>
          <a:p>
            <a:r>
              <a:rPr lang="en-US" altLang="zh-CN" b="1" dirty="0"/>
              <a:t>E-business has been developing strongly in recent years, and artificial intelligence has become a strong driving force.</a:t>
            </a:r>
            <a:endParaRPr lang="zh-CN" altLang="en-US" b="1" dirty="0"/>
          </a:p>
        </p:txBody>
      </p:sp>
    </p:spTree>
    <p:custDataLst>
      <p:tags r:id="rId12"/>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4/3*#ppt_w"/>
                                          </p:val>
                                        </p:tav>
                                        <p:tav tm="100000">
                                          <p:val>
                                            <p:strVal val="#ppt_w"/>
                                          </p:val>
                                        </p:tav>
                                      </p:tavLst>
                                    </p:anim>
                                    <p:anim calcmode="lin" valueType="num">
                                      <p:cBhvr>
                                        <p:cTn id="12" dur="500" fill="hold"/>
                                        <p:tgtEl>
                                          <p:spTgt spid="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strVal val="4/3*#ppt_w"/>
                                          </p:val>
                                        </p:tav>
                                        <p:tav tm="100000">
                                          <p:val>
                                            <p:strVal val="#ppt_w"/>
                                          </p:val>
                                        </p:tav>
                                      </p:tavLst>
                                    </p:anim>
                                    <p:anim calcmode="lin" valueType="num">
                                      <p:cBhvr>
                                        <p:cTn id="16" dur="500" fill="hold"/>
                                        <p:tgtEl>
                                          <p:spTgt spid="19"/>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strVal val="4/3*#ppt_w"/>
                                          </p:val>
                                        </p:tav>
                                        <p:tav tm="100000">
                                          <p:val>
                                            <p:strVal val="#ppt_w"/>
                                          </p:val>
                                        </p:tav>
                                      </p:tavLst>
                                    </p:anim>
                                    <p:anim calcmode="lin" valueType="num">
                                      <p:cBhvr>
                                        <p:cTn id="20" dur="500" fill="hold"/>
                                        <p:tgtEl>
                                          <p:spTgt spid="13"/>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4/3*#ppt_w"/>
                                          </p:val>
                                        </p:tav>
                                        <p:tav tm="100000">
                                          <p:val>
                                            <p:strVal val="#ppt_w"/>
                                          </p:val>
                                        </p:tav>
                                      </p:tavLst>
                                    </p:anim>
                                    <p:anim calcmode="lin" valueType="num">
                                      <p:cBhvr>
                                        <p:cTn id="24" dur="500" fill="hold"/>
                                        <p:tgtEl>
                                          <p:spTgt spid="14"/>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strVal val="4/3*#ppt_w"/>
                                          </p:val>
                                        </p:tav>
                                        <p:tav tm="100000">
                                          <p:val>
                                            <p:strVal val="#ppt_w"/>
                                          </p:val>
                                        </p:tav>
                                      </p:tavLst>
                                    </p:anim>
                                    <p:anim calcmode="lin" valueType="num">
                                      <p:cBhvr>
                                        <p:cTn id="28" dur="500" fill="hold"/>
                                        <p:tgtEl>
                                          <p:spTgt spid="15"/>
                                        </p:tgtEl>
                                        <p:attrNameLst>
                                          <p:attrName>ppt_h</p:attrName>
                                        </p:attrNameLst>
                                      </p:cBhvr>
                                      <p:tavLst>
                                        <p:tav tm="0">
                                          <p:val>
                                            <p:strVal val="4/3*#ppt_h"/>
                                          </p:val>
                                        </p:tav>
                                        <p:tav tm="100000">
                                          <p:val>
                                            <p:strVal val="#ppt_h"/>
                                          </p:val>
                                        </p:tav>
                                      </p:tavLst>
                                    </p:anim>
                                  </p:childTnLst>
                                </p:cTn>
                              </p:par>
                              <p:par>
                                <p:cTn id="29" presetID="0" presetClass="entr" presetSubtype="0" fill="hold" grpId="0" nodeType="withEffect">
                                  <p:stCondLst>
                                    <p:cond delay="0"/>
                                  </p:stCondLst>
                                  <p:iterate type="lt">
                                    <p:tmPct val="10000"/>
                                  </p:iterate>
                                  <p:childTnLst>
                                    <p:set>
                                      <p:cBhvr>
                                        <p:cTn id="30" dur="1" fill="hold">
                                          <p:stCondLst>
                                            <p:cond delay="0"/>
                                          </p:stCondLst>
                                        </p:cTn>
                                        <p:tgtEl>
                                          <p:spTgt spid="16"/>
                                        </p:tgtEl>
                                        <p:attrNameLst>
                                          <p:attrName>style.visibility</p:attrName>
                                        </p:attrNameLst>
                                      </p:cBhvr>
                                      <p:to>
                                        <p:strVal val="visible"/>
                                      </p:to>
                                    </p:set>
                                    <p:anim to="" calcmode="lin" valueType="num">
                                      <p:cBhvr>
                                        <p:cTn id="31" dur="1" fill="hold">
                                          <p:stCondLst>
                                            <p:cond delay="0"/>
                                          </p:stCondLst>
                                        </p:cTn>
                                        <p:tgtEl>
                                          <p:spTgt spid="16"/>
                                        </p:tgtEl>
                                        <p:attrNameLst>
                                          <p:attrName>ppt_x</p:attrName>
                                        </p:attrNameLst>
                                      </p:cBhvr>
                                      <p:tavLst>
                                        <p:tav tm="0">
                                          <p:val>
                                            <p:strVal val="#ppt_x"/>
                                          </p:val>
                                        </p:tav>
                                        <p:tav tm="100000">
                                          <p:val>
                                            <p:strVal val="#ppt_x+0.15*sin(rand(0-360)+0)+2"/>
                                          </p:val>
                                        </p:tav>
                                      </p:tavLst>
                                    </p:anim>
                                    <p:anim to="" calcmode="lin" valueType="num">
                                      <p:cBhvr>
                                        <p:cTn id="32" dur="1" fill="hold">
                                          <p:stCondLst>
                                            <p:cond delay="0"/>
                                          </p:stCondLst>
                                        </p:cTn>
                                        <p:tgtEl>
                                          <p:spTgt spid="16"/>
                                        </p:tgtEl>
                                        <p:attrNameLst>
                                          <p:attrName>ppt_y</p:attrName>
                                        </p:attrNameLst>
                                      </p:cBhvr>
                                      <p:tavLst>
                                        <p:tav tm="0">
                                          <p:val>
                                            <p:strVal val="#ppt_y"/>
                                          </p:val>
                                        </p:tav>
                                        <p:tav tm="100000">
                                          <p:val>
                                            <p:strVal val="#ppt_y+0.15*sin(rand(0-360)+0)+2"/>
                                          </p:val>
                                        </p:tav>
                                      </p:tavLst>
                                    </p:anim>
                                    <p:anim to="" calcmode="lin" valueType="num">
                                      <p:cBhvr>
                                        <p:cTn id="33" dur="998" fill="hold">
                                          <p:stCondLst>
                                            <p:cond delay="2"/>
                                          </p:stCondLst>
                                        </p:cTn>
                                        <p:tgtEl>
                                          <p:spTgt spid="16"/>
                                        </p:tgtEl>
                                        <p:attrNameLst>
                                          <p:attrName>style.opacity</p:attrName>
                                        </p:attrNameLst>
                                      </p:cBhvr>
                                      <p:tavLst>
                                        <p:tav tm="0">
                                          <p:val>
                                            <p:fltVal val="0"/>
                                          </p:val>
                                        </p:tav>
                                        <p:tav tm="100000">
                                          <p:val>
                                            <p:fltVal val="1"/>
                                          </p:val>
                                        </p:tav>
                                      </p:tavLst>
                                    </p:anim>
                                    <p:animScale>
                                      <p:cBhvr>
                                        <p:cTn id="34" dur="998" fill="hold">
                                          <p:stCondLst>
                                            <p:cond delay="2"/>
                                          </p:stCondLst>
                                        </p:cTn>
                                        <p:tgtEl>
                                          <p:spTgt spid="16"/>
                                        </p:tgtEl>
                                      </p:cBhvr>
                                      <p:from x="500000" y="500000"/>
                                      <p:to x="100000" y="100000"/>
                                    </p:animScale>
                                    <p:anim to="" calcmode="lin" valueType="num">
                                      <p:cBhvr>
                                        <p:cTn id="35" dur="714" fill="hold">
                                          <p:stCondLst>
                                            <p:cond delay="286"/>
                                          </p:stCondLst>
                                        </p:cTn>
                                        <p:tgtEl>
                                          <p:spTgt spid="16"/>
                                        </p:tgtEl>
                                        <p:attrNameLst>
                                          <p:attrName>ppt_y</p:attrName>
                                        </p:attrNameLst>
                                      </p:cBhvr>
                                      <p:tavLst>
                                        <p:tav tm="0">
                                          <p:val>
                                            <p:strVal val="ppt_y-2"/>
                                          </p:val>
                                        </p:tav>
                                        <p:tav tm="100000">
                                          <p:val>
                                            <p:strVal val="#ppt_y"/>
                                          </p:val>
                                        </p:tav>
                                      </p:tavLst>
                                    </p:anim>
                                    <p:anim to="" calcmode="lin" valueType="num">
                                      <p:cBhvr>
                                        <p:cTn id="36" dur="714" fill="hold">
                                          <p:stCondLst>
                                            <p:cond delay="286"/>
                                          </p:stCondLst>
                                        </p:cTn>
                                        <p:tgtEl>
                                          <p:spTgt spid="16"/>
                                        </p:tgtEl>
                                        <p:attrNameLst>
                                          <p:attrName>ppt_x</p:attrName>
                                        </p:attrNameLst>
                                      </p:cBhvr>
                                      <p:tavLst>
                                        <p:tav tm="0">
                                          <p:val>
                                            <p:strVal val="ppt_x-2"/>
                                          </p:val>
                                        </p:tav>
                                        <p:tav tm="100000">
                                          <p:val>
                                            <p:strVal val="#ppt_x"/>
                                          </p:val>
                                        </p:tav>
                                      </p:tavLst>
                                    </p:anim>
                                  </p:childTnLst>
                                </p:cTn>
                              </p:par>
                              <p:par>
                                <p:cTn id="37" presetID="23" presetClass="entr" presetSubtype="28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strVal val="4/3*#ppt_w"/>
                                          </p:val>
                                        </p:tav>
                                        <p:tav tm="100000">
                                          <p:val>
                                            <p:strVal val="#ppt_w"/>
                                          </p:val>
                                        </p:tav>
                                      </p:tavLst>
                                    </p:anim>
                                    <p:anim calcmode="lin" valueType="num">
                                      <p:cBhvr>
                                        <p:cTn id="40" dur="500" fill="hold"/>
                                        <p:tgtEl>
                                          <p:spTgt spid="18"/>
                                        </p:tgtEl>
                                        <p:attrNameLst>
                                          <p:attrName>ppt_h</p:attrName>
                                        </p:attrNameLst>
                                      </p:cBhvr>
                                      <p:tavLst>
                                        <p:tav tm="0">
                                          <p:val>
                                            <p:strVal val="4/3*#ppt_h"/>
                                          </p:val>
                                        </p:tav>
                                        <p:tav tm="100000">
                                          <p:val>
                                            <p:strVal val="#ppt_h"/>
                                          </p:val>
                                        </p:tav>
                                      </p:tavLst>
                                    </p:anim>
                                  </p:childTnLst>
                                </p:cTn>
                              </p:par>
                              <p:par>
                                <p:cTn id="41" presetID="23" presetClass="entr" presetSubtype="288"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strVal val="4/3*#ppt_w"/>
                                          </p:val>
                                        </p:tav>
                                        <p:tav tm="100000">
                                          <p:val>
                                            <p:strVal val="#ppt_w"/>
                                          </p:val>
                                        </p:tav>
                                      </p:tavLst>
                                    </p:anim>
                                    <p:anim calcmode="lin" valueType="num">
                                      <p:cBhvr>
                                        <p:cTn id="44" dur="500" fill="hold"/>
                                        <p:tgtEl>
                                          <p:spTgt spid="17"/>
                                        </p:tgtEl>
                                        <p:attrNameLst>
                                          <p:attrName>ppt_h</p:attrName>
                                        </p:attrNameLst>
                                      </p:cBhvr>
                                      <p:tavLst>
                                        <p:tav tm="0">
                                          <p:val>
                                            <p:strVal val="4/3*#ppt_h"/>
                                          </p:val>
                                        </p:tav>
                                        <p:tav tm="100000">
                                          <p:val>
                                            <p:strVal val="#ppt_h"/>
                                          </p:val>
                                        </p:tav>
                                      </p:tavLst>
                                    </p:anim>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13" grpId="0" animBg="1"/>
      <p:bldP spid="14" grpId="0" animBg="1"/>
      <p:bldP spid="15" grpId="0" animBg="1"/>
      <p:bldP spid="16" grpId="0"/>
      <p:bldP spid="18"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5" name="!!平滑1"/>
          <p:cNvSpPr/>
          <p:nvPr>
            <p:custDataLst>
              <p:tags r:id="rId1"/>
            </p:custDataLst>
          </p:nvPr>
        </p:nvSpPr>
        <p:spPr>
          <a:xfrm flipH="1">
            <a:off x="10638544" y="5281049"/>
            <a:ext cx="1576951" cy="157695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accent1"/>
              </a:solidFill>
              <a:latin typeface="微软雅黑" panose="020B0503020204020204" pitchFamily="34" charset="-122"/>
              <a:ea typeface="微软雅黑" panose="020B0503020204020204" pitchFamily="34" charset="-122"/>
            </a:endParaRPr>
          </a:p>
        </p:txBody>
      </p:sp>
      <p:sp>
        <p:nvSpPr>
          <p:cNvPr id="2" name="!!平滑2"/>
          <p:cNvSpPr/>
          <p:nvPr>
            <p:custDataLst>
              <p:tags r:id="rId2"/>
            </p:custDataLst>
          </p:nvPr>
        </p:nvSpPr>
        <p:spPr>
          <a:xfrm rot="10800000">
            <a:off x="10638544" y="-246"/>
            <a:ext cx="1576951" cy="157695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accent1"/>
              </a:solidFill>
              <a:latin typeface="微软雅黑" panose="020B0503020204020204" pitchFamily="34" charset="-122"/>
              <a:ea typeface="微软雅黑" panose="020B0503020204020204" pitchFamily="34" charset="-122"/>
            </a:endParaRPr>
          </a:p>
        </p:txBody>
      </p:sp>
      <p:grpSp>
        <p:nvGrpSpPr>
          <p:cNvPr id="3" name="目录1"/>
          <p:cNvGrpSpPr/>
          <p:nvPr/>
        </p:nvGrpSpPr>
        <p:grpSpPr>
          <a:xfrm>
            <a:off x="721360" y="576580"/>
            <a:ext cx="9423490" cy="645160"/>
            <a:chOff x="721360" y="576580"/>
            <a:chExt cx="9423490" cy="645160"/>
          </a:xfrm>
        </p:grpSpPr>
        <p:sp>
          <p:nvSpPr>
            <p:cNvPr id="6" name="目录"/>
            <p:cNvSpPr txBox="1"/>
            <p:nvPr>
              <p:custDataLst>
                <p:tags r:id="rId3"/>
              </p:custDataLst>
            </p:nvPr>
          </p:nvSpPr>
          <p:spPr>
            <a:xfrm>
              <a:off x="1151254" y="576580"/>
              <a:ext cx="8993596" cy="645160"/>
            </a:xfrm>
            <a:prstGeom prst="rect">
              <a:avLst/>
            </a:prstGeom>
            <a:noFill/>
          </p:spPr>
          <p:txBody>
            <a:bodyPr wrap="square" rtlCol="0" anchor="ctr" anchorCtr="0">
              <a:normAutofit/>
            </a:bodyPr>
            <a:lstStyle/>
            <a:p>
              <a:r>
                <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Introduction of E-business</a:t>
              </a:r>
              <a:endPar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19" name="空心弧 18"/>
            <p:cNvSpPr/>
            <p:nvPr>
              <p:custDataLst>
                <p:tags r:id="rId4"/>
              </p:custDataLst>
            </p:nvPr>
          </p:nvSpPr>
          <p:spPr>
            <a:xfrm>
              <a:off x="721360" y="741998"/>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4" name="目录2"/>
          <p:cNvGrpSpPr/>
          <p:nvPr/>
        </p:nvGrpSpPr>
        <p:grpSpPr>
          <a:xfrm>
            <a:off x="721360" y="1450975"/>
            <a:ext cx="9423490" cy="645160"/>
            <a:chOff x="721360" y="1450975"/>
            <a:chExt cx="9423490" cy="645160"/>
          </a:xfrm>
        </p:grpSpPr>
        <p:sp>
          <p:nvSpPr>
            <p:cNvPr id="9" name="目录"/>
            <p:cNvSpPr txBox="1"/>
            <p:nvPr>
              <p:custDataLst>
                <p:tags r:id="rId5"/>
              </p:custDataLst>
            </p:nvPr>
          </p:nvSpPr>
          <p:spPr>
            <a:xfrm>
              <a:off x="1151890" y="1450975"/>
              <a:ext cx="8992960" cy="645160"/>
            </a:xfrm>
            <a:prstGeom prst="rect">
              <a:avLst/>
            </a:prstGeom>
            <a:noFill/>
          </p:spPr>
          <p:txBody>
            <a:bodyPr wrap="square" rtlCol="0" anchor="ctr" anchorCtr="0">
              <a:normAutofit/>
            </a:bodyPr>
            <a:lstStyle/>
            <a:p>
              <a:r>
                <a:rPr lang="en-US" sz="2800" b="1">
                  <a:solidFill>
                    <a:schemeClr val="accent1"/>
                  </a:solidFill>
                  <a:latin typeface="微软雅黑" panose="020B0503020204020204" pitchFamily="34" charset="-122"/>
                  <a:ea typeface="微软雅黑" panose="020B0503020204020204" pitchFamily="34" charset="-122"/>
                  <a:sym typeface="+mn-ea"/>
                </a:rPr>
                <a:t>The </a:t>
              </a:r>
              <a:r>
                <a:rPr lang="en-US" sz="2800" b="1">
                  <a:solidFill>
                    <a:schemeClr val="accent1"/>
                  </a:solidFill>
                  <a:latin typeface="微软雅黑" panose="020B0503020204020204" pitchFamily="34" charset="-122"/>
                  <a:ea typeface="微软雅黑" panose="020B0503020204020204" pitchFamily="34" charset="-122"/>
                  <a:sym typeface="+mn-ea"/>
                </a:rPr>
                <a:t>origins and evolution of E-business.</a:t>
              </a:r>
              <a:endParaRPr lang="zh-CN" altLang="en-US" sz="2800" b="1" dirty="0">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36" name="空心弧 35"/>
            <p:cNvSpPr/>
            <p:nvPr>
              <p:custDataLst>
                <p:tags r:id="rId6"/>
              </p:custDataLst>
            </p:nvPr>
          </p:nvSpPr>
          <p:spPr>
            <a:xfrm>
              <a:off x="721360" y="1617028"/>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7" name="目录3"/>
          <p:cNvGrpSpPr/>
          <p:nvPr/>
        </p:nvGrpSpPr>
        <p:grpSpPr>
          <a:xfrm>
            <a:off x="721360" y="2350770"/>
            <a:ext cx="9424126" cy="645160"/>
            <a:chOff x="721360" y="2350770"/>
            <a:chExt cx="9424126" cy="645160"/>
          </a:xfrm>
        </p:grpSpPr>
        <p:sp>
          <p:nvSpPr>
            <p:cNvPr id="11" name="目录"/>
            <p:cNvSpPr txBox="1"/>
            <p:nvPr>
              <p:custDataLst>
                <p:tags r:id="rId7"/>
              </p:custDataLst>
            </p:nvPr>
          </p:nvSpPr>
          <p:spPr>
            <a:xfrm>
              <a:off x="1151890" y="2350770"/>
              <a:ext cx="8993596" cy="645160"/>
            </a:xfrm>
            <a:prstGeom prst="rect">
              <a:avLst/>
            </a:prstGeom>
            <a:noFill/>
          </p:spPr>
          <p:txBody>
            <a:bodyPr wrap="square" rtlCol="0" anchor="ctr" anchorCtr="0">
              <a:normAutofit/>
            </a:bodyPr>
            <a:lstStyle/>
            <a:p>
              <a:r>
                <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Advantages of E-business</a:t>
              </a:r>
              <a:endPar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41" name="空心弧 40"/>
            <p:cNvSpPr/>
            <p:nvPr>
              <p:custDataLst>
                <p:tags r:id="rId8"/>
              </p:custDataLst>
            </p:nvPr>
          </p:nvSpPr>
          <p:spPr>
            <a:xfrm>
              <a:off x="721360" y="2516823"/>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8" name="目录4"/>
          <p:cNvGrpSpPr/>
          <p:nvPr/>
        </p:nvGrpSpPr>
        <p:grpSpPr>
          <a:xfrm>
            <a:off x="721360" y="3267075"/>
            <a:ext cx="9424125" cy="645160"/>
            <a:chOff x="721360" y="3267075"/>
            <a:chExt cx="9424125" cy="645160"/>
          </a:xfrm>
        </p:grpSpPr>
        <p:sp>
          <p:nvSpPr>
            <p:cNvPr id="13" name="目录"/>
            <p:cNvSpPr txBox="1"/>
            <p:nvPr>
              <p:custDataLst>
                <p:tags r:id="rId9"/>
              </p:custDataLst>
            </p:nvPr>
          </p:nvSpPr>
          <p:spPr>
            <a:xfrm>
              <a:off x="1151889" y="3267075"/>
              <a:ext cx="8993596" cy="645160"/>
            </a:xfrm>
            <a:prstGeom prst="rect">
              <a:avLst/>
            </a:prstGeom>
            <a:noFill/>
          </p:spPr>
          <p:txBody>
            <a:bodyPr wrap="square" rtlCol="0" anchor="ctr" anchorCtr="0">
              <a:normAutofit/>
            </a:bodyPr>
            <a:lstStyle/>
            <a:p>
              <a:r>
                <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The challenge of E-business</a:t>
              </a:r>
              <a:endPar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42" name="空心弧 41"/>
            <p:cNvSpPr/>
            <p:nvPr>
              <p:custDataLst>
                <p:tags r:id="rId10"/>
              </p:custDataLst>
            </p:nvPr>
          </p:nvSpPr>
          <p:spPr>
            <a:xfrm>
              <a:off x="721360" y="3433128"/>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10" name="目录5"/>
          <p:cNvGrpSpPr/>
          <p:nvPr/>
        </p:nvGrpSpPr>
        <p:grpSpPr>
          <a:xfrm>
            <a:off x="721360" y="4226560"/>
            <a:ext cx="9423490" cy="645160"/>
            <a:chOff x="721360" y="4226560"/>
            <a:chExt cx="9423490" cy="645160"/>
          </a:xfrm>
        </p:grpSpPr>
        <p:sp>
          <p:nvSpPr>
            <p:cNvPr id="21" name="目录"/>
            <p:cNvSpPr txBox="1"/>
            <p:nvPr>
              <p:custDataLst>
                <p:tags r:id="rId11"/>
              </p:custDataLst>
            </p:nvPr>
          </p:nvSpPr>
          <p:spPr>
            <a:xfrm>
              <a:off x="1151889" y="4226560"/>
              <a:ext cx="8992961" cy="645160"/>
            </a:xfrm>
            <a:prstGeom prst="rect">
              <a:avLst/>
            </a:prstGeom>
            <a:noFill/>
          </p:spPr>
          <p:txBody>
            <a:bodyPr wrap="square" rtlCol="0" anchor="ctr" anchorCtr="0">
              <a:normAutofit/>
            </a:bodyPr>
            <a:lstStyle/>
            <a:p>
              <a:r>
                <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rPr>
                <a:t>The future development trend of E-business</a:t>
              </a:r>
              <a:endParaRPr sz="2800" b="1">
                <a:solidFill>
                  <a:schemeClr val="accent1"/>
                </a:solidFill>
                <a:latin typeface="微软雅黑" panose="020B0503020204020204" pitchFamily="34" charset="-122"/>
                <a:ea typeface="微软雅黑" panose="020B0503020204020204" pitchFamily="34" charset="-122"/>
                <a:cs typeface="思源黑体 CN Heavy" panose="020B0A00000000000000" charset="-122"/>
                <a:sym typeface="+mn-lt"/>
              </a:endParaRPr>
            </a:p>
          </p:txBody>
        </p:sp>
        <p:sp>
          <p:nvSpPr>
            <p:cNvPr id="43" name="空心弧 42"/>
            <p:cNvSpPr/>
            <p:nvPr>
              <p:custDataLst>
                <p:tags r:id="rId12"/>
              </p:custDataLst>
            </p:nvPr>
          </p:nvSpPr>
          <p:spPr>
            <a:xfrm>
              <a:off x="721360" y="4392613"/>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grpSp>
        <p:nvGrpSpPr>
          <p:cNvPr id="12" name="目录6"/>
          <p:cNvGrpSpPr/>
          <p:nvPr/>
        </p:nvGrpSpPr>
        <p:grpSpPr>
          <a:xfrm>
            <a:off x="721360" y="5097780"/>
            <a:ext cx="9422855" cy="645160"/>
            <a:chOff x="721360" y="5097780"/>
            <a:chExt cx="9422855" cy="645160"/>
          </a:xfrm>
        </p:grpSpPr>
        <p:sp>
          <p:nvSpPr>
            <p:cNvPr id="23" name="目录"/>
            <p:cNvSpPr txBox="1"/>
            <p:nvPr>
              <p:custDataLst>
                <p:tags r:id="rId13"/>
              </p:custDataLst>
            </p:nvPr>
          </p:nvSpPr>
          <p:spPr>
            <a:xfrm>
              <a:off x="1151255" y="5097780"/>
              <a:ext cx="8992960" cy="645160"/>
            </a:xfrm>
            <a:prstGeom prst="rect">
              <a:avLst/>
            </a:prstGeom>
            <a:noFill/>
          </p:spPr>
          <p:txBody>
            <a:bodyPr wrap="square" rtlCol="0" anchor="ctr" anchorCtr="0">
              <a:normAutofit/>
            </a:bodyPr>
            <a:lstStyle/>
            <a:p>
              <a:r>
                <a:rPr sz="2800" b="1">
                  <a:solidFill>
                    <a:schemeClr val="accent1"/>
                  </a:solidFill>
                  <a:latin typeface="微软雅黑" panose="020B0503020204020204" pitchFamily="34" charset="-122"/>
                  <a:ea typeface="微软雅黑" panose="020B0503020204020204" pitchFamily="34" charset="-122"/>
                  <a:cs typeface="+mn-ea"/>
                  <a:sym typeface="+mn-lt"/>
                </a:rPr>
                <a:t>Case study of E-business</a:t>
              </a:r>
              <a:endParaRPr sz="2800" b="1">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4" name="空心弧 43"/>
            <p:cNvSpPr/>
            <p:nvPr>
              <p:custDataLst>
                <p:tags r:id="rId14"/>
              </p:custDataLst>
            </p:nvPr>
          </p:nvSpPr>
          <p:spPr>
            <a:xfrm>
              <a:off x="721360" y="5263198"/>
              <a:ext cx="353695" cy="314325"/>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rmAutofit/>
            </a:bodyPr>
            <a:lstStyle/>
            <a:p>
              <a:pPr algn="ctr"/>
              <a:endParaRPr lang="zh-CN" altLang="en-US" sz="400">
                <a:solidFill>
                  <a:schemeClr val="accent1"/>
                </a:solidFill>
                <a:latin typeface="微软雅黑" panose="020B0503020204020204" pitchFamily="34" charset="-122"/>
                <a:ea typeface="微软雅黑" panose="020B0503020204020204" pitchFamily="34" charset="-122"/>
              </a:endParaRPr>
            </a:p>
          </p:txBody>
        </p:sp>
      </p:grpSp>
      <p:sp>
        <p:nvSpPr>
          <p:cNvPr id="14" name="!!平滑3"/>
          <p:cNvSpPr/>
          <p:nvPr>
            <p:custDataLst>
              <p:tags r:id="rId15"/>
            </p:custDataLst>
          </p:nvPr>
        </p:nvSpPr>
        <p:spPr>
          <a:xfrm>
            <a:off x="-238125" y="24173"/>
            <a:ext cx="68580" cy="1197567"/>
          </a:xfrm>
          <a:custGeom>
            <a:avLst/>
            <a:gdLst>
              <a:gd name="connsiteX0" fmla="*/ 0 w 129309"/>
              <a:gd name="connsiteY0" fmla="*/ 0 h 1596756"/>
              <a:gd name="connsiteX1" fmla="*/ 129309 w 129309"/>
              <a:gd name="connsiteY1" fmla="*/ 0 h 1596756"/>
              <a:gd name="connsiteX2" fmla="*/ 129309 w 129309"/>
              <a:gd name="connsiteY2" fmla="*/ 1596756 h 1596756"/>
              <a:gd name="connsiteX3" fmla="*/ 0 w 129309"/>
              <a:gd name="connsiteY3" fmla="*/ 1596756 h 1596756"/>
            </a:gdLst>
            <a:ahLst/>
            <a:cxnLst>
              <a:cxn ang="0">
                <a:pos x="connsiteX0" y="connsiteY0"/>
              </a:cxn>
              <a:cxn ang="0">
                <a:pos x="connsiteX1" y="connsiteY1"/>
              </a:cxn>
              <a:cxn ang="0">
                <a:pos x="connsiteX2" y="connsiteY2"/>
              </a:cxn>
              <a:cxn ang="0">
                <a:pos x="connsiteX3" y="connsiteY3"/>
              </a:cxn>
            </a:cxnLst>
            <a:rect l="l" t="t" r="r" b="b"/>
            <a:pathLst>
              <a:path w="129309" h="1596756">
                <a:moveTo>
                  <a:pt x="0" y="0"/>
                </a:moveTo>
                <a:lnTo>
                  <a:pt x="129309" y="0"/>
                </a:lnTo>
                <a:lnTo>
                  <a:pt x="129309" y="1596756"/>
                </a:lnTo>
                <a:lnTo>
                  <a:pt x="0" y="15967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accent1"/>
              </a:solidFill>
              <a:latin typeface="微软雅黑" panose="020B0503020204020204" pitchFamily="34" charset="-122"/>
              <a:ea typeface="微软雅黑" panose="020B0503020204020204" pitchFamily="34" charset="-122"/>
            </a:endParaRPr>
          </a:p>
        </p:txBody>
      </p:sp>
    </p:spTree>
    <p:custDataLst>
      <p:tags r:id="rId1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500" fill="hold">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to="" calcmode="lin" valueType="num">
                                      <p:cBhvr>
                                        <p:cTn id="11"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to="" calcmode="lin" valueType="num">
                                      <p:cBhvr>
                                        <p:cTn id="15" dur="500" fill="hold">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to="" calcmode="lin" valueType="num">
                                      <p:cBhvr>
                                        <p:cTn id="19" dur="500" fill="hold">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to="" calcmode="lin" valueType="num">
                                      <p:cBhvr>
                                        <p:cTn id="23"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to="" calcmode="lin" valueType="num">
                                      <p:cBhvr>
                                        <p:cTn id="27" dur="500" fill="hold">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8" dur="500" fill="hold">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childTnLst>
                                </p:cTn>
                              </p:par>
                              <p:par>
                                <p:cTn id="29" presetID="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to="" calcmode="lin" valueType="num">
                                      <p:cBhvr>
                                        <p:cTn id="31" dur="500" fill="hold">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2" dur="500" fill="hold">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childTnLst>
                                </p:cTn>
                              </p:par>
                              <p:par>
                                <p:cTn id="33" presetID="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to="" calcmode="lin" valueType="num">
                                      <p:cBhvr>
                                        <p:cTn id="35"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par>
                                <p:cTn id="37" presetID="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to="" calcmode="lin" valueType="num">
                                      <p:cBhvr>
                                        <p:cTn id="39" dur="500" fill="hold">
                                          <p:stCondLst>
                                            <p:cond delay="0"/>
                                          </p:stCondLst>
                                        </p:cTn>
                                        <p:tgtEl>
                                          <p:spTgt spid="1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0" dur="500" fill="hold">
                                          <p:stCondLst>
                                            <p:cond delay="0"/>
                                          </p:stCondLst>
                                        </p:cTn>
                                        <p:tgtEl>
                                          <p:spTgt spid="14"/>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831965" y="1350645"/>
            <a:ext cx="4916805" cy="3741420"/>
            <a:chOff x="1584402" y="1903846"/>
            <a:chExt cx="9134141" cy="3823037"/>
          </a:xfrm>
        </p:grpSpPr>
        <p:grpSp>
          <p:nvGrpSpPr>
            <p:cNvPr id="13" name="组合 12"/>
            <p:cNvGrpSpPr/>
            <p:nvPr/>
          </p:nvGrpSpPr>
          <p:grpSpPr>
            <a:xfrm>
              <a:off x="1584402" y="3589771"/>
              <a:ext cx="9134141" cy="2137112"/>
              <a:chOff x="1584402" y="3589771"/>
              <a:chExt cx="9134141" cy="2137112"/>
            </a:xfrm>
          </p:grpSpPr>
          <p:sp>
            <p:nvSpPr>
              <p:cNvPr id="24" name="任意多边形: 形状 2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5" name="梯形 24"/>
              <p:cNvSpPr/>
              <p:nvPr/>
            </p:nvSpPr>
            <p:spPr>
              <a:xfrm flipV="1">
                <a:off x="2795159" y="5595578"/>
                <a:ext cx="851792" cy="131305"/>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6" name="梯形 25"/>
              <p:cNvSpPr/>
              <p:nvPr/>
            </p:nvSpPr>
            <p:spPr>
              <a:xfrm rot="5400000" flipV="1">
                <a:off x="1407134" y="4727547"/>
                <a:ext cx="419147" cy="64612"/>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8" name="椭圆 27"/>
              <p:cNvSpPr/>
              <p:nvPr/>
            </p:nvSpPr>
            <p:spPr>
              <a:xfrm>
                <a:off x="10526994" y="5210782"/>
                <a:ext cx="191549" cy="1060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9" name="任意多边形: 形状 2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30" name="任意多边形: 形状 2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31" name="任意多边形: 形状 3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32" name="任意多边形: 形状 3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grpSp>
        <p:grpSp>
          <p:nvGrpSpPr>
            <p:cNvPr id="14" name="组合 13"/>
            <p:cNvGrpSpPr/>
            <p:nvPr/>
          </p:nvGrpSpPr>
          <p:grpSpPr>
            <a:xfrm flipH="1" flipV="1">
              <a:off x="1584402" y="1903846"/>
              <a:ext cx="9062674" cy="2137112"/>
              <a:chOff x="1584402" y="3589771"/>
              <a:chExt cx="9062674" cy="2137112"/>
            </a:xfrm>
          </p:grpSpPr>
          <p:sp>
            <p:nvSpPr>
              <p:cNvPr id="15"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6" name="梯形 15"/>
              <p:cNvSpPr/>
              <p:nvPr/>
            </p:nvSpPr>
            <p:spPr>
              <a:xfrm flipV="1">
                <a:off x="2795159" y="5595578"/>
                <a:ext cx="851792" cy="131305"/>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7" name="梯形 16"/>
              <p:cNvSpPr/>
              <p:nvPr/>
            </p:nvSpPr>
            <p:spPr>
              <a:xfrm rot="5400000" flipV="1">
                <a:off x="1407134" y="4727547"/>
                <a:ext cx="419147" cy="64612"/>
              </a:xfrm>
              <a:prstGeom prst="trapezoid">
                <a:avLst>
                  <a:gd name="adj" fmla="val 8345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19" name="椭圆 18"/>
              <p:cNvSpPr/>
              <p:nvPr/>
            </p:nvSpPr>
            <p:spPr>
              <a:xfrm>
                <a:off x="10441527" y="5200162"/>
                <a:ext cx="191549" cy="106082"/>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0"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1"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2"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sp>
            <p:nvSpPr>
              <p:cNvPr id="23"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Arial" panose="020B0604020202020204"/>
                  <a:ea typeface="微软雅黑" panose="020B0503020204020204" pitchFamily="34" charset="-122"/>
                  <a:cs typeface="+mn-cs"/>
                </a:endParaRPr>
              </a:p>
            </p:txBody>
          </p:sp>
        </p:grpSp>
      </p:grpSp>
      <p:sp>
        <p:nvSpPr>
          <p:cNvPr id="3" name="图片"/>
          <p:cNvSpPr/>
          <p:nvPr>
            <p:custDataLst>
              <p:tags r:id="rId3"/>
            </p:custDataLst>
          </p:nvPr>
        </p:nvSpPr>
        <p:spPr>
          <a:xfrm>
            <a:off x="7065010" y="1643380"/>
            <a:ext cx="4411345" cy="3173730"/>
          </a:xfrm>
          <a:prstGeom prst="rect">
            <a:avLst/>
          </a:prstGeom>
          <a:blipFill dpi="0" rotWithShape="0">
            <a:blip r:embed="rId4"/>
            <a:srcRect/>
            <a:stretch>
              <a:fillRect t="-19498" b="-1949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内容"/>
          <p:cNvSpPr txBox="1"/>
          <p:nvPr>
            <p:custDataLst>
              <p:tags r:id="rId5"/>
            </p:custDataLst>
          </p:nvPr>
        </p:nvSpPr>
        <p:spPr>
          <a:xfrm>
            <a:off x="1250634" y="2333166"/>
            <a:ext cx="4845050" cy="1749425"/>
          </a:xfrm>
          <a:prstGeom prst="rect">
            <a:avLst/>
          </a:prstGeom>
          <a:noFill/>
        </p:spPr>
        <p:txBody>
          <a:bodyPr wrap="square" rtlCol="0">
            <a:noAutofit/>
          </a:bodyPr>
          <a:lstStyle/>
          <a:p>
            <a:pPr>
              <a:lnSpc>
                <a:spcPct val="130000"/>
              </a:lnSpc>
              <a:spcBef>
                <a:spcPts val="300"/>
              </a:spcBef>
              <a:spcAft>
                <a:spcPts val="300"/>
              </a:spcAft>
              <a:defRPr/>
            </a:pPr>
            <a:r>
              <a:rPr lang="en-US" sz="1600" kern="0">
                <a:latin typeface="微软雅黑" panose="020B0503020204020204" pitchFamily="34" charset="-122"/>
                <a:ea typeface="微软雅黑" panose="020B0503020204020204" pitchFamily="34" charset="-122"/>
                <a:sym typeface="+mn-ea"/>
              </a:rPr>
              <a:t>As a physical store, it is difficult for a single channel to gain more profits in market competition. Only by integrating online and offline can stores better expand more market opportunities and promote turnover.</a:t>
            </a:r>
            <a:endParaRPr sz="1600" kern="0" dirty="0">
              <a:latin typeface="微软雅黑" panose="020B0503020204020204" pitchFamily="34" charset="-122"/>
              <a:ea typeface="微软雅黑" panose="020B0503020204020204" pitchFamily="34" charset="-122"/>
              <a:sym typeface="+mn-ea"/>
            </a:endParaRPr>
          </a:p>
        </p:txBody>
      </p:sp>
      <p:sp>
        <p:nvSpPr>
          <p:cNvPr id="37" name="标题"/>
          <p:cNvSpPr>
            <a:spLocks noGrp="1"/>
          </p:cNvSpPr>
          <p:nvPr>
            <p:custDataLst>
              <p:tags r:id="rId6"/>
            </p:custDataLst>
          </p:nvPr>
        </p:nvSpPr>
        <p:spPr>
          <a:xfrm>
            <a:off x="868045" y="246380"/>
            <a:ext cx="8938428" cy="740410"/>
          </a:xfrm>
          <a:prstGeom prst="rect">
            <a:avLst/>
          </a:prstGeom>
        </p:spPr>
        <p:txBody>
          <a:bodyPr anchor="ctr">
            <a:normAutofit fontScale="67500" lnSpcReduction="20000"/>
          </a:bodyPr>
          <a:lstStyle>
            <a:lvl1pPr marL="0" algn="l" defTabSz="914400" rtl="0" eaLnBrk="1" latinLnBrk="0" hangingPunct="1">
              <a:lnSpc>
                <a:spcPct val="90000"/>
              </a:lnSpc>
              <a:spcBef>
                <a:spcPct val="0"/>
              </a:spcBef>
              <a:buNone/>
              <a:defRPr kumimoji="0" lang="zh-CN" altLang="en-US" sz="3400" b="1" i="0" u="none" strike="noStrike" kern="1200" cap="all" spc="0" normalizeH="0" baseline="0" dirty="0">
                <a:ln>
                  <a:noFill/>
                </a:ln>
                <a:gradFill>
                  <a:gsLst>
                    <a:gs pos="100000">
                      <a:schemeClr val="accent3">
                        <a:lumMod val="20000"/>
                        <a:lumOff val="80000"/>
                      </a:schemeClr>
                    </a:gs>
                    <a:gs pos="0">
                      <a:schemeClr val="accent3"/>
                    </a:gs>
                  </a:gsLst>
                  <a:lin ang="5400000" scaled="1"/>
                </a:gradFill>
                <a:effectLst>
                  <a:outerShdw blurRad="38100" dist="38100" dir="2700000" algn="tl">
                    <a:schemeClr val="accent2">
                      <a:lumMod val="75000"/>
                      <a:alpha val="43000"/>
                    </a:schemeClr>
                  </a:outerShdw>
                </a:effectLst>
                <a:uLnTx/>
                <a:uFillTx/>
                <a:latin typeface="+mj-lt"/>
                <a:ea typeface="+mj-ea"/>
                <a:cs typeface="+mj-cs"/>
              </a:defRPr>
            </a:lvl1pPr>
          </a:lstStyle>
          <a:p>
            <a:pPr defTabSz="457200">
              <a:lnSpc>
                <a:spcPct val="100000"/>
              </a:lnSpc>
              <a:spcBef>
                <a:spcPts val="0"/>
              </a:spcBef>
              <a:defRPr/>
            </a:pPr>
            <a:r>
              <a:rPr lang="en-US" altLang="zh-CN" sz="3600" cap="none" dirty="0">
                <a:solidFill>
                  <a:schemeClr val="accent1"/>
                </a:solidFill>
                <a:effectLst/>
                <a:latin typeface="微软雅黑" panose="020B0503020204020204" pitchFamily="34" charset="-122"/>
                <a:cs typeface="+mn-cs"/>
              </a:rPr>
              <a:t>E-business and physical store integration development</a:t>
            </a:r>
            <a:endParaRPr lang="zh-CN" altLang="en-US" sz="3600" cap="none" noProof="0" dirty="0">
              <a:solidFill>
                <a:schemeClr val="accent1"/>
              </a:solidFill>
              <a:effectLst/>
              <a:latin typeface="微软雅黑" panose="020B0503020204020204" pitchFamily="34" charset="-122"/>
              <a:ea typeface="微软雅黑" panose="020B0503020204020204" pitchFamily="34" charset="-122"/>
              <a:cs typeface="+mn-cs"/>
            </a:endParaRPr>
          </a:p>
        </p:txBody>
      </p:sp>
    </p:spTree>
    <p:custDataLst>
      <p:tags r:id="rId7"/>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to="" calcmode="lin" valueType="num">
                                      <p:cBhvr>
                                        <p:cTn id="11"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to="" calcmode="lin" valueType="num">
                                      <p:cBhvr>
                                        <p:cTn id="15" dur="500" fill="hold">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 to="" calcmode="lin" valueType="num">
                                      <p:cBhvr>
                                        <p:cTn id="19" dur="500" fill="hold">
                                          <p:stCondLst>
                                            <p:cond delay="0"/>
                                          </p:stCondLst>
                                        </p:cTn>
                                        <p:tgtEl>
                                          <p:spTgt spid="12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120"/>
                                        </p:tgtEl>
                                        <p:attrNameLst>
                                          <p:attrName>ppt_y</p:attrName>
                                        </p:attrNameLst>
                                      </p:cBhvr>
                                      <p:tavLst>
                                        <p:tav tm="0" fmla="((floor(#ppt_y-0.5)+ceil(#ppt_y-0.5))*0.5+0.5)+(#ppt_y- ((floor(#ppt_y-0.5)+ceil(#ppt_y-0.5))*0.5+0.5))*$">
                                          <p:val>
                                            <p:fltVal val="0"/>
                                          </p:val>
                                        </p:tav>
                                        <p:tav tm="100000">
                                          <p:val>
                                            <p:fltVal val="1"/>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strVal val="4/3*#ppt_w"/>
                                          </p:val>
                                        </p:tav>
                                        <p:tav tm="100000">
                                          <p:val>
                                            <p:strVal val="#ppt_w"/>
                                          </p:val>
                                        </p:tav>
                                      </p:tavLst>
                                    </p:anim>
                                    <p:anim calcmode="lin" valueType="num">
                                      <p:cBhvr>
                                        <p:cTn id="24" dur="500" fill="hold"/>
                                        <p:tgtEl>
                                          <p:spTgt spid="3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20"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sz="4400" b="1" dirty="0">
                <a:solidFill>
                  <a:schemeClr val="accent1"/>
                </a:solidFill>
                <a:latin typeface="微软雅黑" panose="020B0503020204020204" pitchFamily="34" charset="-122"/>
                <a:ea typeface="微软雅黑" panose="020B0503020204020204" pitchFamily="34" charset="-122"/>
              </a:rPr>
              <a:t>Case study of E-business</a:t>
            </a:r>
            <a:endParaRPr sz="4400" b="1" dirty="0">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lang="en-US" altLang="zh-CN" sz="1400" dirty="0">
                <a:solidFill>
                  <a:schemeClr val="accent1"/>
                </a:solidFill>
                <a:latin typeface="微软雅黑" panose="020B0503020204020204" pitchFamily="34" charset="-122"/>
                <a:ea typeface="微软雅黑" panose="020B0503020204020204" pitchFamily="34" charset="-122"/>
              </a:rPr>
              <a:t>A case study of E-business</a:t>
            </a:r>
            <a:r>
              <a:rPr lang="en-US" sz="1400" dirty="0">
                <a:solidFill>
                  <a:schemeClr val="accent1"/>
                </a:solidFill>
                <a:latin typeface="微软雅黑" panose="020B0503020204020204" pitchFamily="34" charset="-122"/>
                <a:ea typeface="微软雅黑" panose="020B0503020204020204" pitchFamily="34" charset="-122"/>
                <a:sym typeface="+mn-ea"/>
              </a:rPr>
              <a:t> </a:t>
            </a:r>
            <a:endParaRPr 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06</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to="" calcmode="lin" valueType="num">
                                      <p:cBhvr>
                                        <p:cTn id="7" dur="500" fill="hold">
                                          <p:stCondLst>
                                            <p:cond delay="0"/>
                                          </p:stCondLst>
                                        </p:cTn>
                                        <p:tgtEl>
                                          <p:spTgt spid="3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30"/>
                                        </p:tgtEl>
                                        <p:attrNameLst>
                                          <p:attrName>ppt_y</p:attrName>
                                        </p:attrNameLst>
                                      </p:cBhvr>
                                      <p:tavLst>
                                        <p:tav tm="0" fmla="((floor(#ppt_y-0.5)+ceil(#ppt_y-0.5))*0.5+0.5)+(#ppt_y- ((floor(#ppt_y-0.5)+ceil(#ppt_y-0.5))*0.5+0.5))*$">
                                          <p:val>
                                            <p:fltVal val="0"/>
                                          </p:val>
                                        </p:tav>
                                        <p:tav tm="100000">
                                          <p:val>
                                            <p:fltVal val="1"/>
                                          </p:val>
                                        </p:tav>
                                      </p:tavLst>
                                    </p:anim>
                                    <p:anim to="" calcmode="lin" valueType="num">
                                      <p:cBhvr>
                                        <p:cTn id="9" dur="500" fill="hold">
                                          <p:stCondLst>
                                            <p:cond delay="0"/>
                                          </p:stCondLst>
                                        </p:cTn>
                                        <p:tgtEl>
                                          <p:spTgt spid="30"/>
                                        </p:tgtEl>
                                        <p:attrNameLst>
                                          <p:attrName>style.opacity</p:attrName>
                                        </p:attrNameLst>
                                      </p:cBhvr>
                                      <p:tavLst>
                                        <p:tav tm="0">
                                          <p:val>
                                            <p:fltVal val="0"/>
                                          </p:val>
                                        </p:tav>
                                        <p:tav tm="100000">
                                          <p:val>
                                            <p:fltVal val="1"/>
                                          </p:val>
                                        </p:tav>
                                      </p:tavLst>
                                    </p:anim>
                                    <p:anim to="" calcmode="lin" valueType="num">
                                      <p:cBhvr>
                                        <p:cTn id="10" dur="500" fill="hold">
                                          <p:stCondLst>
                                            <p:cond delay="0"/>
                                          </p:stCondLst>
                                        </p:cTn>
                                        <p:tgtEl>
                                          <p:spTgt spid="30"/>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30"/>
                                        </p:tgtEl>
                                        <p:attrNameLst>
                                          <p:attrName>ppt_h</p:attrName>
                                        </p:attrNameLst>
                                      </p:cBhvr>
                                      <p:tavLst>
                                        <p:tav tm="0">
                                          <p:val>
                                            <p:strVal val="#ppt_h*2"/>
                                          </p:val>
                                        </p:tav>
                                        <p:tav tm="100000">
                                          <p:val>
                                            <p:strVal val="#ppt_h"/>
                                          </p:val>
                                        </p:tav>
                                      </p:tavLst>
                                    </p:anim>
                                  </p:childTnLst>
                                </p:cTn>
                              </p:par>
                              <p:par>
                                <p:cTn id="12" presetID="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 to="" calcmode="lin" valueType="num">
                                      <p:cBhvr>
                                        <p:cTn id="14" dur="500" fill="hold">
                                          <p:stCondLst>
                                            <p:cond delay="0"/>
                                          </p:stCondLst>
                                        </p:cTn>
                                        <p:tgtEl>
                                          <p:spTgt spid="4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4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42"/>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4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4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to="" calcmode="lin" valueType="num">
                                      <p:cBhvr>
                                        <p:cTn id="21" dur="500" fill="hold">
                                          <p:stCondLst>
                                            <p:cond delay="0"/>
                                          </p:stCondLst>
                                        </p:cTn>
                                        <p:tgtEl>
                                          <p:spTgt spid="4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43"/>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43"/>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43"/>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43"/>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 to="" calcmode="lin" valueType="num">
                                      <p:cBhvr>
                                        <p:cTn id="28" dur="500" fill="hold">
                                          <p:stCondLst>
                                            <p:cond delay="0"/>
                                          </p:stCondLst>
                                        </p:cTn>
                                        <p:tgtEl>
                                          <p:spTgt spid="4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46"/>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46"/>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46"/>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46"/>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 to="" calcmode="lin" valueType="num">
                                      <p:cBhvr>
                                        <p:cTn id="35" dur="500" fill="hold">
                                          <p:stCondLst>
                                            <p:cond delay="0"/>
                                          </p:stCondLst>
                                        </p:cTn>
                                        <p:tgtEl>
                                          <p:spTgt spid="4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4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47"/>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47"/>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47"/>
                                        </p:tgtEl>
                                        <p:attrNameLst>
                                          <p:attrName>ppt_h</p:attrName>
                                        </p:attrNameLst>
                                      </p:cBhvr>
                                      <p:tavLst>
                                        <p:tav tm="0">
                                          <p:val>
                                            <p:strVal val="#ppt_h*2"/>
                                          </p:val>
                                        </p:tav>
                                        <p:tav tm="100000">
                                          <p:val>
                                            <p:strVal val="#ppt_h"/>
                                          </p:val>
                                        </p:tav>
                                      </p:tavLst>
                                    </p:anim>
                                  </p:childTnLst>
                                </p:cTn>
                              </p:par>
                              <p:par>
                                <p:cTn id="40" presetID="10" presetClass="entr" presetSubtype="0" fill="hold" grpId="0" nodeType="withEffect">
                                  <p:stCondLst>
                                    <p:cond delay="0"/>
                                  </p:stCondLst>
                                  <p:iterate type="lt">
                                    <p:tmPct val="10000"/>
                                  </p:iterate>
                                  <p:childTnLst>
                                    <p:set>
                                      <p:cBhvr>
                                        <p:cTn id="41" dur="1" fill="hold">
                                          <p:stCondLst>
                                            <p:cond delay="0"/>
                                          </p:stCondLst>
                                        </p:cTn>
                                        <p:tgtEl>
                                          <p:spTgt spid="2"/>
                                        </p:tgtEl>
                                        <p:attrNameLst>
                                          <p:attrName>style.visibility</p:attrName>
                                        </p:attrNameLst>
                                      </p:cBhvr>
                                      <p:to>
                                        <p:strVal val="visible"/>
                                      </p:to>
                                    </p:set>
                                    <p:animEffect transition="in" filter="fade">
                                      <p:cBhvr>
                                        <p:cTn id="42" dur="300"/>
                                        <p:tgtEl>
                                          <p:spTgt spid="2"/>
                                        </p:tgtEl>
                                      </p:cBhvr>
                                    </p:animEffect>
                                    <p:anim to="" calcmode="lin" valueType="num">
                                      <p:cBhvr>
                                        <p:cTn id="43" dur="60" fill="remove">
                                          <p:stCondLst>
                                            <p:cond delay="0"/>
                                          </p:stCondLst>
                                        </p:cTn>
                                        <p:tgtEl>
                                          <p:spTgt spid="2"/>
                                        </p:tgtEl>
                                        <p:attrNameLst>
                                          <p:attrName>ppt_x</p:attrName>
                                        </p:attrNameLst>
                                      </p:cBhvr>
                                      <p:tavLst>
                                        <p:tav tm="0" fmla="$">
                                          <p:val>
                                            <p:strVal val="#ppt_x"/>
                                          </p:val>
                                        </p:tav>
                                        <p:tav tm="100000" fmla="$">
                                          <p:val>
                                            <p:strVal val="#ppt_x+rand(ppt_w)-ppt_w/2"/>
                                          </p:val>
                                        </p:tav>
                                      </p:tavLst>
                                    </p:anim>
                                    <p:anim to="" calcmode="lin" valueType="num">
                                      <p:cBhvr>
                                        <p:cTn id="44" dur="60" fill="remove">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45" dur="100" accel="50000" fill="remove">
                                          <p:stCondLst>
                                            <p:cond delay="50"/>
                                          </p:stCondLst>
                                        </p:cTn>
                                        <p:tgtEl>
                                          <p:spTgt spid="2"/>
                                        </p:tgtEl>
                                      </p:cBhvr>
                                      <p:from x="100000" y="100000"/>
                                      <p:to x="250000" y="250000"/>
                                    </p:animScale>
                                    <p:animScale>
                                      <p:cBhvr>
                                        <p:cTn id="46" dur="150" accel="50000" fill="remove">
                                          <p:stCondLst>
                                            <p:cond delay="150"/>
                                          </p:stCondLst>
                                        </p:cTn>
                                        <p:tgtEl>
                                          <p:spTgt spid="2"/>
                                        </p:tgtEl>
                                      </p:cBhvr>
                                      <p:from x="100000" y="100000"/>
                                      <p:to x="150000" y="150000"/>
                                    </p:animScale>
                                    <p:anim to="" calcmode="lin" valueType="num">
                                      <p:cBhvr>
                                        <p:cTn id="47" dur="60" fill="remove">
                                          <p:stCondLst>
                                            <p:cond delay="150"/>
                                          </p:stCondLst>
                                        </p:cTn>
                                        <p:tgtEl>
                                          <p:spTgt spid="2"/>
                                        </p:tgtEl>
                                        <p:attrNameLst>
                                          <p:attrName>ppt_x</p:attrName>
                                        </p:attrNameLst>
                                      </p:cBhvr>
                                      <p:tavLst>
                                        <p:tav tm="0" fmla="$">
                                          <p:val>
                                            <p:strVal val="#ppt_x"/>
                                          </p:val>
                                        </p:tav>
                                        <p:tav tm="100000" fmla="$">
                                          <p:val>
                                            <p:strVal val="#ppt_x+#ppt_w/2"/>
                                          </p:val>
                                        </p:tav>
                                      </p:tavLst>
                                    </p:anim>
                                    <p:anim to="" calcmode="lin" valueType="num">
                                      <p:cBhvr>
                                        <p:cTn id="48" dur="60" fill="remove">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49" presetID="10" presetClass="entr" presetSubtype="0" fill="hold" grpId="0" nodeType="withEffect">
                                  <p:stCondLst>
                                    <p:cond delay="0"/>
                                  </p:stCondLst>
                                  <p:iterate type="lt">
                                    <p:tmPct val="10000"/>
                                  </p:iterate>
                                  <p:childTnLst>
                                    <p:set>
                                      <p:cBhvr>
                                        <p:cTn id="50" dur="1" fill="hold">
                                          <p:stCondLst>
                                            <p:cond delay="0"/>
                                          </p:stCondLst>
                                        </p:cTn>
                                        <p:tgtEl>
                                          <p:spTgt spid="5"/>
                                        </p:tgtEl>
                                        <p:attrNameLst>
                                          <p:attrName>style.visibility</p:attrName>
                                        </p:attrNameLst>
                                      </p:cBhvr>
                                      <p:to>
                                        <p:strVal val="visible"/>
                                      </p:to>
                                    </p:set>
                                    <p:animEffect transition="in" filter="fade">
                                      <p:cBhvr>
                                        <p:cTn id="51" dur="300"/>
                                        <p:tgtEl>
                                          <p:spTgt spid="5"/>
                                        </p:tgtEl>
                                      </p:cBhvr>
                                    </p:animEffect>
                                    <p:anim to="" calcmode="lin" valueType="num">
                                      <p:cBhvr>
                                        <p:cTn id="52" dur="60" fill="remove">
                                          <p:stCondLst>
                                            <p:cond delay="0"/>
                                          </p:stCondLst>
                                        </p:cTn>
                                        <p:tgtEl>
                                          <p:spTgt spid="5"/>
                                        </p:tgtEl>
                                        <p:attrNameLst>
                                          <p:attrName>ppt_x</p:attrName>
                                        </p:attrNameLst>
                                      </p:cBhvr>
                                      <p:tavLst>
                                        <p:tav tm="0" fmla="$">
                                          <p:val>
                                            <p:strVal val="#ppt_x"/>
                                          </p:val>
                                        </p:tav>
                                        <p:tav tm="100000" fmla="$">
                                          <p:val>
                                            <p:strVal val="#ppt_x+rand(ppt_w)-ppt_w/2"/>
                                          </p:val>
                                        </p:tav>
                                      </p:tavLst>
                                    </p:anim>
                                    <p:anim to="" calcmode="lin" valueType="num">
                                      <p:cBhvr>
                                        <p:cTn id="53" dur="60" fill="remove">
                                          <p:stCondLst>
                                            <p:cond delay="0"/>
                                          </p:stCondLst>
                                        </p:cTn>
                                        <p:tgtEl>
                                          <p:spTgt spid="5"/>
                                        </p:tgtEl>
                                        <p:attrNameLst>
                                          <p:attrName>ppt_y</p:attrName>
                                        </p:attrNameLst>
                                      </p:cBhvr>
                                      <p:tavLst>
                                        <p:tav tm="0" fmla="$">
                                          <p:val>
                                            <p:strVal val="#ppt_y"/>
                                          </p:val>
                                        </p:tav>
                                        <p:tav tm="100000" fmla="$">
                                          <p:val>
                                            <p:strVal val="#ppt_y+rand(ppt_h)-ppt_h/2"/>
                                          </p:val>
                                        </p:tav>
                                      </p:tavLst>
                                    </p:anim>
                                    <p:animScale>
                                      <p:cBhvr>
                                        <p:cTn id="54" dur="100" accel="50000" fill="remove">
                                          <p:stCondLst>
                                            <p:cond delay="50"/>
                                          </p:stCondLst>
                                        </p:cTn>
                                        <p:tgtEl>
                                          <p:spTgt spid="5"/>
                                        </p:tgtEl>
                                      </p:cBhvr>
                                      <p:from x="100000" y="100000"/>
                                      <p:to x="250000" y="250000"/>
                                    </p:animScale>
                                    <p:animScale>
                                      <p:cBhvr>
                                        <p:cTn id="55" dur="150" accel="50000" fill="remove">
                                          <p:stCondLst>
                                            <p:cond delay="150"/>
                                          </p:stCondLst>
                                        </p:cTn>
                                        <p:tgtEl>
                                          <p:spTgt spid="5"/>
                                        </p:tgtEl>
                                      </p:cBhvr>
                                      <p:from x="100000" y="100000"/>
                                      <p:to x="150000" y="150000"/>
                                    </p:animScale>
                                    <p:anim to="" calcmode="lin" valueType="num">
                                      <p:cBhvr>
                                        <p:cTn id="56" dur="60" fill="remove">
                                          <p:stCondLst>
                                            <p:cond delay="150"/>
                                          </p:stCondLst>
                                        </p:cTn>
                                        <p:tgtEl>
                                          <p:spTgt spid="5"/>
                                        </p:tgtEl>
                                        <p:attrNameLst>
                                          <p:attrName>ppt_x</p:attrName>
                                        </p:attrNameLst>
                                      </p:cBhvr>
                                      <p:tavLst>
                                        <p:tav tm="0" fmla="$">
                                          <p:val>
                                            <p:strVal val="#ppt_x"/>
                                          </p:val>
                                        </p:tav>
                                        <p:tav tm="100000" fmla="$">
                                          <p:val>
                                            <p:strVal val="#ppt_x+#ppt_w/2"/>
                                          </p:val>
                                        </p:tav>
                                      </p:tavLst>
                                    </p:anim>
                                    <p:anim to="" calcmode="lin" valueType="num">
                                      <p:cBhvr>
                                        <p:cTn id="57" dur="60" fill="remove">
                                          <p:stCondLst>
                                            <p:cond delay="150"/>
                                          </p:stCondLst>
                                        </p:cTn>
                                        <p:tgtEl>
                                          <p:spTgt spid="5"/>
                                        </p:tgtEl>
                                        <p:attrNameLst>
                                          <p:attrName>ppt_y</p:attrName>
                                        </p:attrNameLst>
                                      </p:cBhvr>
                                      <p:tavLst>
                                        <p:tav tm="0" fmla="$">
                                          <p:val>
                                            <p:strVal val="#ppt_y"/>
                                          </p:val>
                                        </p:tav>
                                        <p:tav tm="100000" fmla="$">
                                          <p:val>
                                            <p:strVal val="#ppt_y+#ppt_h/3"/>
                                          </p:val>
                                        </p:tav>
                                      </p:tavLst>
                                    </p:anim>
                                  </p:childTnLst>
                                </p:cTn>
                              </p:par>
                              <p:par>
                                <p:cTn id="58" presetID="10" presetClass="entr" presetSubtype="0" fill="hold" grpId="0" nodeType="withEffect">
                                  <p:stCondLst>
                                    <p:cond delay="0"/>
                                  </p:stCondLst>
                                  <p:iterate type="lt">
                                    <p:tmPct val="10000"/>
                                  </p:iterate>
                                  <p:childTnLst>
                                    <p:set>
                                      <p:cBhvr>
                                        <p:cTn id="59" dur="1" fill="hold">
                                          <p:stCondLst>
                                            <p:cond delay="0"/>
                                          </p:stCondLst>
                                        </p:cTn>
                                        <p:tgtEl>
                                          <p:spTgt spid="3"/>
                                        </p:tgtEl>
                                        <p:attrNameLst>
                                          <p:attrName>style.visibility</p:attrName>
                                        </p:attrNameLst>
                                      </p:cBhvr>
                                      <p:to>
                                        <p:strVal val="visible"/>
                                      </p:to>
                                    </p:set>
                                    <p:animEffect transition="in" filter="fade">
                                      <p:cBhvr>
                                        <p:cTn id="60" dur="300"/>
                                        <p:tgtEl>
                                          <p:spTgt spid="3"/>
                                        </p:tgtEl>
                                      </p:cBhvr>
                                    </p:animEffect>
                                    <p:anim to="" calcmode="lin" valueType="num">
                                      <p:cBhvr>
                                        <p:cTn id="61"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62"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63" dur="100" accel="50000" fill="remove">
                                          <p:stCondLst>
                                            <p:cond delay="50"/>
                                          </p:stCondLst>
                                        </p:cTn>
                                        <p:tgtEl>
                                          <p:spTgt spid="3"/>
                                        </p:tgtEl>
                                      </p:cBhvr>
                                      <p:from x="100000" y="100000"/>
                                      <p:to x="250000" y="250000"/>
                                    </p:animScale>
                                    <p:animScale>
                                      <p:cBhvr>
                                        <p:cTn id="64" dur="150" accel="50000" fill="remove">
                                          <p:stCondLst>
                                            <p:cond delay="150"/>
                                          </p:stCondLst>
                                        </p:cTn>
                                        <p:tgtEl>
                                          <p:spTgt spid="3"/>
                                        </p:tgtEl>
                                      </p:cBhvr>
                                      <p:from x="100000" y="100000"/>
                                      <p:to x="150000" y="150000"/>
                                    </p:animScale>
                                    <p:anim to="" calcmode="lin" valueType="num">
                                      <p:cBhvr>
                                        <p:cTn id="65"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66"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16" y="5747657"/>
            <a:ext cx="12192317" cy="1110440"/>
            <a:chOff x="-316" y="5112385"/>
            <a:chExt cx="12192317" cy="1745712"/>
          </a:xfrm>
        </p:grpSpPr>
        <p:sp>
          <p:nvSpPr>
            <p:cNvPr id="4"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 name="图片1"/>
          <p:cNvSpPr/>
          <p:nvPr>
            <p:custDataLst>
              <p:tags r:id="rId3"/>
            </p:custDataLst>
          </p:nvPr>
        </p:nvSpPr>
        <p:spPr>
          <a:xfrm>
            <a:off x="9033166" y="1031743"/>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dpi="0" rotWithShape="0">
            <a:blip r:embed="rId4"/>
            <a:srcRect/>
            <a:stretch>
              <a:fillRect l="-8" r="-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0" name="图片3"/>
          <p:cNvSpPr/>
          <p:nvPr>
            <p:custDataLst>
              <p:tags r:id="rId5"/>
            </p:custDataLst>
          </p:nvPr>
        </p:nvSpPr>
        <p:spPr>
          <a:xfrm>
            <a:off x="9144000" y="3907671"/>
            <a:ext cx="2396837" cy="2397256"/>
          </a:xfrm>
          <a:custGeom>
            <a:avLst/>
            <a:gdLst/>
            <a:ahLst/>
            <a:cxnLst>
              <a:cxn ang="3">
                <a:pos x="hc" y="t"/>
              </a:cxn>
              <a:cxn ang="cd2">
                <a:pos x="l" y="vc"/>
              </a:cxn>
              <a:cxn ang="cd4">
                <a:pos x="hc" y="b"/>
              </a:cxn>
              <a:cxn ang="0">
                <a:pos x="r" y="vc"/>
              </a:cxn>
            </a:cxnLst>
            <a:rect l="l" t="t" r="r" b="b"/>
            <a:pathLst>
              <a:path w="2831" h="2831">
                <a:moveTo>
                  <a:pt x="416" y="0"/>
                </a:moveTo>
                <a:lnTo>
                  <a:pt x="2415" y="0"/>
                </a:lnTo>
                <a:cubicBezTo>
                  <a:pt x="2645" y="0"/>
                  <a:pt x="2831" y="186"/>
                  <a:pt x="2831" y="416"/>
                </a:cubicBezTo>
                <a:lnTo>
                  <a:pt x="2831" y="2415"/>
                </a:lnTo>
                <a:cubicBezTo>
                  <a:pt x="2831" y="2645"/>
                  <a:pt x="2645" y="2831"/>
                  <a:pt x="2415" y="2831"/>
                </a:cubicBezTo>
                <a:lnTo>
                  <a:pt x="416" y="2831"/>
                </a:lnTo>
                <a:cubicBezTo>
                  <a:pt x="186" y="2831"/>
                  <a:pt x="0" y="2645"/>
                  <a:pt x="0" y="2415"/>
                </a:cubicBezTo>
                <a:lnTo>
                  <a:pt x="0" y="416"/>
                </a:lnTo>
                <a:cubicBezTo>
                  <a:pt x="0" y="186"/>
                  <a:pt x="186" y="0"/>
                  <a:pt x="416" y="0"/>
                </a:cubicBezTo>
                <a:close/>
              </a:path>
            </a:pathLst>
          </a:custGeom>
          <a:blipFill dpi="0" rotWithShape="0">
            <a:blip r:embed="rId6"/>
            <a:srcRect/>
            <a:stretch>
              <a:fillRect l="-8" r="-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1" name="标题"/>
          <p:cNvSpPr/>
          <p:nvPr>
            <p:custDataLst>
              <p:tags r:id="rId7"/>
            </p:custDataLst>
          </p:nvPr>
        </p:nvSpPr>
        <p:spPr>
          <a:xfrm>
            <a:off x="651163" y="635854"/>
            <a:ext cx="5267113" cy="583565"/>
          </a:xfrm>
          <a:prstGeom prst="rect">
            <a:avLst/>
          </a:prstGeom>
        </p:spPr>
        <p:txBody>
          <a:bodyPr wrap="square" anchor="b" anchorCtr="0">
            <a:norm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Poppins" charset="0"/>
                <a:sym typeface="+mn-ea"/>
              </a:rPr>
              <a:t>Alibaba</a:t>
            </a:r>
            <a:endParaRPr lang="zh-CN" altLang="en-US" sz="3200" b="1" dirty="0">
              <a:solidFill>
                <a:schemeClr val="accent1"/>
              </a:solidFill>
              <a:latin typeface="微软雅黑" panose="020B0503020204020204" pitchFamily="34" charset="-122"/>
              <a:ea typeface="微软雅黑" panose="020B0503020204020204" pitchFamily="34" charset="-122"/>
              <a:cs typeface="Poppins" charset="0"/>
              <a:sym typeface="+mn-ea"/>
            </a:endParaRPr>
          </a:p>
        </p:txBody>
      </p:sp>
      <p:sp>
        <p:nvSpPr>
          <p:cNvPr id="12" name="内容"/>
          <p:cNvSpPr txBox="1"/>
          <p:nvPr>
            <p:custDataLst>
              <p:tags r:id="rId8"/>
            </p:custDataLst>
          </p:nvPr>
        </p:nvSpPr>
        <p:spPr>
          <a:xfrm>
            <a:off x="641415" y="1219419"/>
            <a:ext cx="7444749" cy="2209581"/>
          </a:xfrm>
          <a:prstGeom prst="rect">
            <a:avLst/>
          </a:prstGeom>
          <a:noFill/>
        </p:spPr>
        <p:txBody>
          <a:bodyPr wrap="square" rtlCol="0">
            <a:normAutofit/>
          </a:bodyPr>
          <a:lstStyle/>
          <a:p>
            <a:pPr algn="just">
              <a:lnSpc>
                <a:spcPct val="150000"/>
              </a:lnSpc>
              <a:spcBef>
                <a:spcPts val="300"/>
              </a:spcBef>
              <a:spcAft>
                <a:spcPts val="300"/>
              </a:spcAft>
            </a:pP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Alibaba is China's leading e-commerce company, founded in 1999 by Jack Ma. The company's main business is providing a platform for businesses to sell products online. Alibaba initially focused on the Chinese market, but has since expanded internationally, with operations in over 200 countries. One of the key factors contributing to Alibaba's success is its ecosystem strategy, which integrates various functions such as online marketplaces, payment services, logistics and cloud computing, under one platform. This enables the company to provide a seamless experience for its customers and partners, while also creating new revenue streams.</a:t>
            </a:r>
            <a:endParaRPr lang="en-ID" sz="1200" dirty="0">
              <a:latin typeface="微软雅黑" panose="020B0503020204020204" pitchFamily="34" charset="-122"/>
              <a:ea typeface="微软雅黑" panose="020B0503020204020204" pitchFamily="34" charset="-122"/>
              <a:cs typeface="Muli" charset="0"/>
            </a:endParaRPr>
          </a:p>
        </p:txBody>
      </p:sp>
      <p:sp>
        <p:nvSpPr>
          <p:cNvPr id="7" name="标题"/>
          <p:cNvSpPr/>
          <p:nvPr>
            <p:custDataLst>
              <p:tags r:id="rId9"/>
            </p:custDataLst>
          </p:nvPr>
        </p:nvSpPr>
        <p:spPr>
          <a:xfrm>
            <a:off x="651162" y="3162414"/>
            <a:ext cx="5267113" cy="583565"/>
          </a:xfrm>
          <a:prstGeom prst="rect">
            <a:avLst/>
          </a:prstGeom>
        </p:spPr>
        <p:txBody>
          <a:bodyPr wrap="square" anchor="b" anchorCtr="0">
            <a:norm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Poppins" charset="0"/>
                <a:sym typeface="+mn-ea"/>
              </a:rPr>
              <a:t>Tencent</a:t>
            </a:r>
            <a:endParaRPr lang="zh-CN" altLang="en-US" sz="3200" b="1" dirty="0">
              <a:solidFill>
                <a:schemeClr val="accent1"/>
              </a:solidFill>
              <a:latin typeface="微软雅黑" panose="020B0503020204020204" pitchFamily="34" charset="-122"/>
              <a:ea typeface="微软雅黑" panose="020B0503020204020204" pitchFamily="34" charset="-122"/>
              <a:cs typeface="Poppins" charset="0"/>
              <a:sym typeface="+mn-ea"/>
            </a:endParaRPr>
          </a:p>
        </p:txBody>
      </p:sp>
      <p:sp>
        <p:nvSpPr>
          <p:cNvPr id="8" name="内容"/>
          <p:cNvSpPr txBox="1"/>
          <p:nvPr>
            <p:custDataLst>
              <p:tags r:id="rId10"/>
            </p:custDataLst>
          </p:nvPr>
        </p:nvSpPr>
        <p:spPr>
          <a:xfrm>
            <a:off x="641415" y="3697996"/>
            <a:ext cx="7607751" cy="3141980"/>
          </a:xfrm>
          <a:prstGeom prst="rect">
            <a:avLst/>
          </a:prstGeom>
          <a:noFill/>
        </p:spPr>
        <p:txBody>
          <a:bodyPr wrap="square" rtlCol="0">
            <a:normAutofit/>
          </a:bodyPr>
          <a:lstStyle/>
          <a:p>
            <a:pPr algn="just">
              <a:lnSpc>
                <a:spcPct val="150000"/>
              </a:lnSpc>
              <a:spcBef>
                <a:spcPts val="300"/>
              </a:spcBef>
              <a:spcAft>
                <a:spcPts val="300"/>
              </a:spcAft>
            </a:pPr>
            <a:r>
              <a:rPr lang="en-US" altLang="zh-CN" sz="1200" dirty="0">
                <a:latin typeface="微软雅黑" panose="020B0503020204020204" pitchFamily="34" charset="-122"/>
                <a:ea typeface="微软雅黑" panose="020B0503020204020204" pitchFamily="34" charset="-122"/>
                <a:cs typeface="思源黑体 CN Normal" panose="020B0400000000000000" charset="-122"/>
                <a:sym typeface="+mn-ea"/>
              </a:rPr>
              <a:t>Tencent is a Chinese conglomerate that operates a diverse portfolio of businesses, including social media, gaming, payments, and cloud services. Founded in 1998, Tencent rose to prominence with the success of its messaging app, WeChat, which has evolved into a super app with over 1 billion active users. Tencent's other highly successful businesses include gaming, music and video streaming, and mobile payments. The company has also made strategic investments in various companies across different industries, both within and outside of China.</a:t>
            </a:r>
            <a:endParaRPr lang="en-ID" sz="1200" dirty="0">
              <a:latin typeface="微软雅黑" panose="020B0503020204020204" pitchFamily="34" charset="-122"/>
              <a:ea typeface="微软雅黑" panose="020B0503020204020204" pitchFamily="34" charset="-122"/>
              <a:cs typeface="Muli" charset="0"/>
            </a:endParaRPr>
          </a:p>
        </p:txBody>
      </p:sp>
    </p:spTree>
    <p:custDataLst>
      <p:tags r:id="rId1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to="" calcmode="lin" valueType="num">
                                      <p:cBhvr>
                                        <p:cTn id="11" dur="500" fill="hold">
                                          <p:stCondLst>
                                            <p:cond delay="0"/>
                                          </p:stCondLst>
                                        </p:cTn>
                                        <p:tgtEl>
                                          <p:spTgt spid="3"/>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3"/>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to="" calcmode="lin" valueType="num">
                                      <p:cBhvr>
                                        <p:cTn id="15"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to="" calcmode="lin" valueType="num">
                                      <p:cBhvr>
                                        <p:cTn id="19" dur="500" fill="hold">
                                          <p:stCondLst>
                                            <p:cond delay="0"/>
                                          </p:stCondLst>
                                        </p:cTn>
                                        <p:tgtEl>
                                          <p:spTgt spid="10"/>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10"/>
                                        </p:tgtEl>
                                        <p:attrNameLst>
                                          <p:attrName>ppt_y</p:attrName>
                                        </p:attrNameLst>
                                      </p:cBhvr>
                                      <p:tavLst>
                                        <p:tav tm="0" fmla="((floor(#ppt_y-0.5)+ceil(#ppt_y-0.5))*0.5+0.5)+(#ppt_y- ((floor(#ppt_y-0.5)+ceil(#ppt_y-0.5))*0.5+0.5))*$">
                                          <p:val>
                                            <p:fltVal val="0"/>
                                          </p:val>
                                        </p:tav>
                                        <p:tav tm="100000">
                                          <p:val>
                                            <p:fltVal val="1"/>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to="" calcmode="lin" valueType="num">
                                      <p:cBhvr>
                                        <p:cTn id="28" dur="500" fill="hold">
                                          <p:stCondLst>
                                            <p:cond delay="0"/>
                                          </p:stCondLst>
                                        </p:cTn>
                                        <p:tgtEl>
                                          <p:spTgt spid="1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12"/>
                                        </p:tgtEl>
                                        <p:attrNameLst>
                                          <p:attrName>ppt_y</p:attrName>
                                        </p:attrNameLst>
                                      </p:cBhvr>
                                      <p:tavLst>
                                        <p:tav tm="0" fmla="((floor(#ppt_y-0.5)+ceil(#ppt_y-0.5))*0.5+0.5)+(#ppt_y- ((floor(#ppt_y-0.5)+ceil(#ppt_y-0.5))*0.5+0.5))*$">
                                          <p:val>
                                            <p:fltVal val="0"/>
                                          </p:val>
                                        </p:tav>
                                        <p:tav tm="100000">
                                          <p:val>
                                            <p:fltVal val="1"/>
                                          </p:val>
                                        </p:tav>
                                      </p:tavLst>
                                    </p:anim>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to="" calcmode="lin" valueType="num">
                                      <p:cBhvr>
                                        <p:cTn id="37" dur="500" fill="hold">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8" dur="500" fill="hold">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0" grpId="0" animBg="1"/>
      <p:bldP spid="11" grpId="0"/>
      <p:bldP spid="12"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7"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136" name="矩形: 圆角 135"/>
          <p:cNvSpPr/>
          <p:nvPr>
            <p:custDataLst>
              <p:tags r:id="rId3"/>
            </p:custDataLst>
          </p:nvPr>
        </p:nvSpPr>
        <p:spPr>
          <a:xfrm>
            <a:off x="911509" y="1605511"/>
            <a:ext cx="10500093" cy="4254565"/>
          </a:xfrm>
          <a:prstGeom prst="roundRect">
            <a:avLst>
              <a:gd name="adj" fmla="val 2135"/>
            </a:avLst>
          </a:prstGeom>
          <a:solidFill>
            <a:schemeClr val="bg1"/>
          </a:solidFill>
          <a:ln w="34925">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sp>
        <p:nvSpPr>
          <p:cNvPr id="5" name="内容"/>
          <p:cNvSpPr txBox="1"/>
          <p:nvPr>
            <p:custDataLst>
              <p:tags r:id="rId4"/>
            </p:custDataLst>
          </p:nvPr>
        </p:nvSpPr>
        <p:spPr>
          <a:xfrm>
            <a:off x="1199415" y="1772530"/>
            <a:ext cx="9888378" cy="3910818"/>
          </a:xfrm>
          <a:prstGeom prst="rect">
            <a:avLst/>
          </a:prstGeom>
          <a:noFill/>
        </p:spPr>
        <p:txBody>
          <a:bodyPr wrap="square" lIns="121856" tIns="60927" rIns="121856" bIns="60927">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313055" fontAlgn="base">
              <a:lnSpc>
                <a:spcPct val="150000"/>
              </a:lnSpc>
              <a:spcBef>
                <a:spcPts val="300"/>
              </a:spcBef>
              <a:spcAft>
                <a:spcPts val="300"/>
              </a:spcAft>
            </a:pPr>
            <a:r>
              <a:rPr lang="en-US" altLang="zh-CN" sz="1600" b="1" dirty="0">
                <a:solidFill>
                  <a:schemeClr val="accent1"/>
                </a:solidFill>
                <a:latin typeface="微软雅黑" panose="020B0503020204020204" pitchFamily="34" charset="-122"/>
                <a:ea typeface="微软雅黑" panose="020B0503020204020204" pitchFamily="34" charset="-122"/>
                <a:cs typeface="+mn-ea"/>
              </a:rPr>
              <a:t>Amazon is one of the world's largest e-commerce companies, offering a broad range of products and services to customers worldwide. The company was founded in 1994 by Jeff Bezos, and has since grown to become one of the most successful online retailers in history. Amazon's success is largely due to its customer-centric approach, which prioritizes convenience, low prices, and fast delivery. The company has also invested heavily in developing its own technology, including artificial intelligence and machine learning, to enhance the customer experience and optimize operations.</a:t>
            </a:r>
            <a:endParaRPr lang="zh-CN" altLang="en-US" sz="1600" b="1" noProof="0" dirty="0">
              <a:ln>
                <a:noFill/>
              </a:ln>
              <a:solidFill>
                <a:schemeClr val="accent1"/>
              </a:solidFill>
              <a:uLnTx/>
              <a:uFillTx/>
              <a:latin typeface="微软雅黑" panose="020B0503020204020204" pitchFamily="34" charset="-122"/>
              <a:ea typeface="微软雅黑" panose="020B0503020204020204" pitchFamily="34" charset="-122"/>
              <a:cs typeface="+mn-ea"/>
            </a:endParaRPr>
          </a:p>
        </p:txBody>
      </p:sp>
      <p:sp>
        <p:nvSpPr>
          <p:cNvPr id="3" name="标题"/>
          <p:cNvSpPr txBox="1"/>
          <p:nvPr>
            <p:custDataLst>
              <p:tags r:id="rId5"/>
            </p:custDataLst>
          </p:nvPr>
        </p:nvSpPr>
        <p:spPr>
          <a:xfrm>
            <a:off x="911509" y="705536"/>
            <a:ext cx="8924500" cy="584775"/>
          </a:xfrm>
          <a:prstGeom prst="rect">
            <a:avLst/>
          </a:prstGeom>
          <a:noFill/>
        </p:spPr>
        <p:txBody>
          <a:bodyPr wrap="square" rtlCol="0">
            <a:normAutofit/>
          </a:bodyPr>
          <a:lstStyle/>
          <a:p>
            <a:r>
              <a:rPr lang="en-US" altLang="zh-CN" sz="3200" b="1" dirty="0">
                <a:solidFill>
                  <a:schemeClr val="accent1"/>
                </a:solidFill>
                <a:latin typeface="微软雅黑" panose="020B0503020204020204" pitchFamily="34" charset="-122"/>
                <a:ea typeface="微软雅黑" panose="020B0503020204020204" pitchFamily="34" charset="-122"/>
                <a:cs typeface="+mj-cs"/>
                <a:sym typeface="+mn-ea"/>
              </a:rPr>
              <a:t>Amazon</a:t>
            </a:r>
            <a:endParaRPr lang="zh-CN" altLang="en-US" sz="3200" b="1" dirty="0">
              <a:solidFill>
                <a:schemeClr val="accent1"/>
              </a:solidFill>
              <a:latin typeface="微软雅黑" panose="020B0503020204020204" pitchFamily="34" charset="-122"/>
              <a:ea typeface="微软雅黑" panose="020B0503020204020204" pitchFamily="34" charset="-122"/>
              <a:cs typeface="+mj-cs"/>
            </a:endParaRPr>
          </a:p>
        </p:txBody>
      </p:sp>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9" dur="500" fill="hold">
                                          <p:stCondLst>
                                            <p:cond delay="0"/>
                                          </p:stCondLst>
                                        </p:cTn>
                                        <p:tgtEl>
                                          <p:spTgt spid="7"/>
                                        </p:tgtEl>
                                        <p:attrNameLst>
                                          <p:attrName>style.opacity</p:attrName>
                                        </p:attrNameLst>
                                      </p:cBhvr>
                                      <p:tavLst>
                                        <p:tav tm="0">
                                          <p:val>
                                            <p:fltVal val="0"/>
                                          </p:val>
                                        </p:tav>
                                        <p:tav tm="100000">
                                          <p:val>
                                            <p:fltVal val="1"/>
                                          </p:val>
                                        </p:tav>
                                      </p:tavLst>
                                    </p:anim>
                                    <p:anim to="" calcmode="lin" valueType="num">
                                      <p:cBhvr>
                                        <p:cTn id="10"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11"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12" presetID="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19" presetID="0" presetClass="entr" presetSubtype="0" fill="hold" grpId="0" nodeType="withEffect">
                                  <p:stCondLst>
                                    <p:cond delay="0"/>
                                  </p:stCondLst>
                                  <p:childTnLst>
                                    <p:set>
                                      <p:cBhvr>
                                        <p:cTn id="20" dur="1" fill="hold">
                                          <p:stCondLst>
                                            <p:cond delay="0"/>
                                          </p:stCondLst>
                                        </p:cTn>
                                        <p:tgtEl>
                                          <p:spTgt spid="136"/>
                                        </p:tgtEl>
                                        <p:attrNameLst>
                                          <p:attrName>style.visibility</p:attrName>
                                        </p:attrNameLst>
                                      </p:cBhvr>
                                      <p:to>
                                        <p:strVal val="visible"/>
                                      </p:to>
                                    </p:set>
                                    <p:anim to="" calcmode="lin" valueType="num">
                                      <p:cBhvr>
                                        <p:cTn id="21" dur="500" fill="hold">
                                          <p:stCondLst>
                                            <p:cond delay="0"/>
                                          </p:stCondLst>
                                        </p:cTn>
                                        <p:tgtEl>
                                          <p:spTgt spid="13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136"/>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136"/>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136"/>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136"/>
                                        </p:tgtEl>
                                        <p:attrNameLst>
                                          <p:attrName>ppt_h</p:attrName>
                                        </p:attrNameLst>
                                      </p:cBhvr>
                                      <p:tavLst>
                                        <p:tav tm="0">
                                          <p:val>
                                            <p:strVal val="#ppt_h*2"/>
                                          </p:val>
                                        </p:tav>
                                        <p:tav tm="100000">
                                          <p:val>
                                            <p:strVal val="#ppt_h"/>
                                          </p:val>
                                        </p:tav>
                                      </p:tavLst>
                                    </p:anim>
                                  </p:childTnLst>
                                </p:cTn>
                              </p:par>
                              <p:par>
                                <p:cTn id="26" presetID="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to="" calcmode="lin" valueType="num">
                                      <p:cBhvr>
                                        <p:cTn id="28" dur="500" fill="hold">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5"/>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5"/>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5"/>
                                        </p:tgtEl>
                                        <p:attrNameLst>
                                          <p:attrName>ppt_h</p:attrName>
                                        </p:attrNameLst>
                                      </p:cBhvr>
                                      <p:tavLst>
                                        <p:tav tm="0">
                                          <p:val>
                                            <p:strVal val="#ppt_h*2"/>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strVal val="4/3*#ppt_w"/>
                                          </p:val>
                                        </p:tav>
                                        <p:tav tm="100000">
                                          <p:val>
                                            <p:strVal val="#ppt_w"/>
                                          </p:val>
                                        </p:tav>
                                      </p:tavLst>
                                    </p:anim>
                                    <p:anim calcmode="lin" valueType="num">
                                      <p:cBhvr>
                                        <p:cTn id="36" dur="500"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6" grpId="0" animBg="1"/>
      <p:bldP spid="5"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3" name="!!平滑5"/>
          <p:cNvSpPr/>
          <p:nvPr>
            <p:custDataLst>
              <p:tags r:id="rId1"/>
            </p:custDataLst>
          </p:nvPr>
        </p:nvSpPr>
        <p:spPr>
          <a:xfrm>
            <a:off x="0" y="0"/>
            <a:ext cx="2804160" cy="2804160"/>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latin typeface="微软雅黑" panose="020B0503020204020204" pitchFamily="34" charset="-122"/>
              <a:ea typeface="微软雅黑" panose="020B0503020204020204" pitchFamily="34" charset="-122"/>
            </a:endParaRPr>
          </a:p>
        </p:txBody>
      </p:sp>
      <p:sp>
        <p:nvSpPr>
          <p:cNvPr id="4" name="Rectangle 3"/>
          <p:cNvSpPr/>
          <p:nvPr>
            <p:custDataLst>
              <p:tags r:id="rId2"/>
            </p:custDataLst>
          </p:nvPr>
        </p:nvSpPr>
        <p:spPr>
          <a:xfrm>
            <a:off x="4185216" y="0"/>
            <a:ext cx="800678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solidFill>
              <a:latin typeface="微软雅黑" panose="020B0503020204020204" pitchFamily="34" charset="-122"/>
              <a:ea typeface="微软雅黑" panose="020B0503020204020204" pitchFamily="34" charset="-122"/>
            </a:endParaRPr>
          </a:p>
        </p:txBody>
      </p:sp>
      <p:sp>
        <p:nvSpPr>
          <p:cNvPr id="5" name="标题"/>
          <p:cNvSpPr txBox="1"/>
          <p:nvPr>
            <p:custDataLst>
              <p:tags r:id="rId3"/>
            </p:custDataLst>
          </p:nvPr>
        </p:nvSpPr>
        <p:spPr>
          <a:xfrm>
            <a:off x="4783876" y="2837154"/>
            <a:ext cx="6625803" cy="687703"/>
          </a:xfrm>
          <a:prstGeom prst="rect">
            <a:avLst/>
          </a:prstGeom>
          <a:noFill/>
        </p:spPr>
        <p:txBody>
          <a:bodyPr wrap="square" lIns="71755" tIns="36195" rIns="71755" bIns="36195" rtlCol="0" anchor="b">
            <a:normAutofit fontScale="87500" lnSpcReduction="10000"/>
          </a:bodyPr>
          <a:lstStyle/>
          <a:p>
            <a:pPr indent="0" fontAlgn="auto">
              <a:lnSpc>
                <a:spcPct val="100000"/>
              </a:lnSpc>
            </a:pPr>
            <a:r>
              <a:rPr lang="en-US" sz="4800" b="1">
                <a:solidFill>
                  <a:schemeClr val="tx2"/>
                </a:solidFill>
                <a:latin typeface="微软雅黑" panose="020B0503020204020204" pitchFamily="34" charset="-122"/>
                <a:ea typeface="微软雅黑" panose="020B0503020204020204" pitchFamily="34" charset="-122"/>
              </a:rPr>
              <a:t>THANKS</a:t>
            </a:r>
            <a:endParaRPr lang="en-US" sz="4800" b="1" dirty="0">
              <a:solidFill>
                <a:schemeClr val="tx2"/>
              </a:solidFill>
              <a:latin typeface="微软雅黑" panose="020B0503020204020204" pitchFamily="34" charset="-122"/>
              <a:ea typeface="微软雅黑" panose="020B0503020204020204" pitchFamily="34" charset="-122"/>
            </a:endParaRPr>
          </a:p>
        </p:txBody>
      </p:sp>
      <p:sp>
        <p:nvSpPr>
          <p:cNvPr id="7" name="!!平滑7"/>
          <p:cNvSpPr/>
          <p:nvPr>
            <p:custDataLst>
              <p:tags r:id="rId4"/>
            </p:custDataLst>
          </p:nvPr>
        </p:nvSpPr>
        <p:spPr>
          <a:xfrm flipH="1">
            <a:off x="5983536" y="4425492"/>
            <a:ext cx="3922464" cy="2432508"/>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solidFill>
              <a:latin typeface="微软雅黑" panose="020B0503020204020204" pitchFamily="34" charset="-122"/>
              <a:ea typeface="微软雅黑" panose="020B0503020204020204" pitchFamily="34" charset="-122"/>
              <a:sym typeface="+mn-ea"/>
            </a:endParaRPr>
          </a:p>
        </p:txBody>
      </p:sp>
      <p:sp>
        <p:nvSpPr>
          <p:cNvPr id="8" name="!!平滑2"/>
          <p:cNvSpPr/>
          <p:nvPr>
            <p:custDataLst>
              <p:tags r:id="rId5"/>
            </p:custDataLst>
          </p:nvPr>
        </p:nvSpPr>
        <p:spPr>
          <a:xfrm rot="10800000" flipH="1">
            <a:off x="7487216" y="0"/>
            <a:ext cx="3922464" cy="2432508"/>
          </a:xfrm>
          <a:custGeom>
            <a:avLst/>
            <a:gdLst>
              <a:gd name="connsiteX0" fmla="*/ 4436793 w 4436793"/>
              <a:gd name="connsiteY0" fmla="*/ 0 h 2751468"/>
              <a:gd name="connsiteX1" fmla="*/ 3958811 w 4436793"/>
              <a:gd name="connsiteY1" fmla="*/ 0 h 2751468"/>
              <a:gd name="connsiteX2" fmla="*/ 3911635 w 4436793"/>
              <a:gd name="connsiteY2" fmla="*/ 0 h 2751468"/>
              <a:gd name="connsiteX3" fmla="*/ 3658582 w 4436793"/>
              <a:gd name="connsiteY3" fmla="*/ 0 h 2751468"/>
              <a:gd name="connsiteX4" fmla="*/ 3433653 w 4436793"/>
              <a:gd name="connsiteY4" fmla="*/ 0 h 2751468"/>
              <a:gd name="connsiteX5" fmla="*/ 3180600 w 4436793"/>
              <a:gd name="connsiteY5" fmla="*/ 0 h 2751468"/>
              <a:gd name="connsiteX6" fmla="*/ 3133424 w 4436793"/>
              <a:gd name="connsiteY6" fmla="*/ 0 h 2751468"/>
              <a:gd name="connsiteX7" fmla="*/ 2655442 w 4436793"/>
              <a:gd name="connsiteY7" fmla="*/ 0 h 2751468"/>
              <a:gd name="connsiteX8" fmla="*/ 0 w 4436793"/>
              <a:gd name="connsiteY8" fmla="*/ 2751468 h 2751468"/>
              <a:gd name="connsiteX9" fmla="*/ 477982 w 4436793"/>
              <a:gd name="connsiteY9" fmla="*/ 2751468 h 2751468"/>
              <a:gd name="connsiteX10" fmla="*/ 525158 w 4436793"/>
              <a:gd name="connsiteY10" fmla="*/ 2751468 h 2751468"/>
              <a:gd name="connsiteX11" fmla="*/ 778211 w 4436793"/>
              <a:gd name="connsiteY11" fmla="*/ 2751468 h 2751468"/>
              <a:gd name="connsiteX12" fmla="*/ 1003140 w 4436793"/>
              <a:gd name="connsiteY12" fmla="*/ 2751468 h 2751468"/>
              <a:gd name="connsiteX13" fmla="*/ 1256193 w 4436793"/>
              <a:gd name="connsiteY13" fmla="*/ 2751468 h 2751468"/>
              <a:gd name="connsiteX14" fmla="*/ 1303369 w 4436793"/>
              <a:gd name="connsiteY14" fmla="*/ 2751468 h 2751468"/>
              <a:gd name="connsiteX15" fmla="*/ 1781351 w 4436793"/>
              <a:gd name="connsiteY15" fmla="*/ 2751468 h 275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6793" h="2751468">
                <a:moveTo>
                  <a:pt x="4436793" y="0"/>
                </a:moveTo>
                <a:lnTo>
                  <a:pt x="3958811" y="0"/>
                </a:lnTo>
                <a:lnTo>
                  <a:pt x="3911635" y="0"/>
                </a:lnTo>
                <a:lnTo>
                  <a:pt x="3658582" y="0"/>
                </a:lnTo>
                <a:lnTo>
                  <a:pt x="3433653" y="0"/>
                </a:lnTo>
                <a:lnTo>
                  <a:pt x="3180600" y="0"/>
                </a:lnTo>
                <a:lnTo>
                  <a:pt x="3133424" y="0"/>
                </a:lnTo>
                <a:lnTo>
                  <a:pt x="2655442" y="0"/>
                </a:lnTo>
                <a:lnTo>
                  <a:pt x="0" y="2751468"/>
                </a:lnTo>
                <a:lnTo>
                  <a:pt x="477982" y="2751468"/>
                </a:lnTo>
                <a:lnTo>
                  <a:pt x="525158" y="2751468"/>
                </a:lnTo>
                <a:lnTo>
                  <a:pt x="778211" y="2751468"/>
                </a:lnTo>
                <a:lnTo>
                  <a:pt x="1003140" y="2751468"/>
                </a:lnTo>
                <a:lnTo>
                  <a:pt x="1256193" y="2751468"/>
                </a:lnTo>
                <a:lnTo>
                  <a:pt x="1303369" y="2751468"/>
                </a:lnTo>
                <a:lnTo>
                  <a:pt x="1781351" y="2751468"/>
                </a:lnTo>
                <a:close/>
              </a:path>
            </a:pathLst>
          </a:custGeom>
          <a:gradFill>
            <a:gsLst>
              <a:gs pos="20000">
                <a:srgbClr val="FFFFFF">
                  <a:alpha val="0"/>
                </a:srgbClr>
              </a:gs>
              <a:gs pos="100000">
                <a:srgbClr val="FFFFFF">
                  <a:alpha val="10000"/>
                </a:srgbClr>
              </a:gs>
            </a:gsLst>
            <a:lin ang="534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solidFill>
              <a:latin typeface="微软雅黑" panose="020B0503020204020204" pitchFamily="34" charset="-122"/>
              <a:ea typeface="微软雅黑" panose="020B0503020204020204" pitchFamily="34" charset="-122"/>
              <a:sym typeface="+mn-ea"/>
            </a:endParaRPr>
          </a:p>
        </p:txBody>
      </p:sp>
      <p:sp>
        <p:nvSpPr>
          <p:cNvPr id="9" name="!!平滑4"/>
          <p:cNvSpPr/>
          <p:nvPr>
            <p:custDataLst>
              <p:tags r:id="rId6"/>
            </p:custDataLst>
          </p:nvPr>
        </p:nvSpPr>
        <p:spPr>
          <a:xfrm>
            <a:off x="8629751" y="4909199"/>
            <a:ext cx="1637394" cy="1637395"/>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solidFill>
              <a:latin typeface="微软雅黑" panose="020B0503020204020204" pitchFamily="34" charset="-122"/>
              <a:ea typeface="微软雅黑" panose="020B0503020204020204" pitchFamily="34" charset="-122"/>
              <a:sym typeface="+mn-ea"/>
            </a:endParaRPr>
          </a:p>
        </p:txBody>
      </p:sp>
      <p:sp>
        <p:nvSpPr>
          <p:cNvPr id="11" name="!!平滑3"/>
          <p:cNvSpPr/>
          <p:nvPr>
            <p:custDataLst>
              <p:tags r:id="rId7"/>
            </p:custDataLst>
          </p:nvPr>
        </p:nvSpPr>
        <p:spPr>
          <a:xfrm>
            <a:off x="10443619" y="1092488"/>
            <a:ext cx="714754" cy="714754"/>
          </a:xfrm>
          <a:custGeom>
            <a:avLst/>
            <a:gdLst>
              <a:gd name="connsiteX0" fmla="*/ 1428547 w 2857092"/>
              <a:gd name="connsiteY0" fmla="*/ 541531 h 2857094"/>
              <a:gd name="connsiteX1" fmla="*/ 541532 w 2857092"/>
              <a:gd name="connsiteY1" fmla="*/ 1428546 h 2857094"/>
              <a:gd name="connsiteX2" fmla="*/ 1428547 w 2857092"/>
              <a:gd name="connsiteY2" fmla="*/ 2315561 h 2857094"/>
              <a:gd name="connsiteX3" fmla="*/ 2315562 w 2857092"/>
              <a:gd name="connsiteY3" fmla="*/ 1428546 h 2857094"/>
              <a:gd name="connsiteX4" fmla="*/ 1428547 w 2857092"/>
              <a:gd name="connsiteY4" fmla="*/ 541531 h 2857094"/>
              <a:gd name="connsiteX5" fmla="*/ 1428546 w 2857092"/>
              <a:gd name="connsiteY5" fmla="*/ 0 h 2857094"/>
              <a:gd name="connsiteX6" fmla="*/ 2857092 w 2857092"/>
              <a:gd name="connsiteY6" fmla="*/ 1428547 h 2857094"/>
              <a:gd name="connsiteX7" fmla="*/ 1428546 w 2857092"/>
              <a:gd name="connsiteY7" fmla="*/ 2857094 h 2857094"/>
              <a:gd name="connsiteX8" fmla="*/ 0 w 2857092"/>
              <a:gd name="connsiteY8" fmla="*/ 1428547 h 2857094"/>
              <a:gd name="connsiteX9" fmla="*/ 1428546 w 2857092"/>
              <a:gd name="connsiteY9" fmla="*/ 0 h 285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092" h="2857094">
                <a:moveTo>
                  <a:pt x="1428547" y="541531"/>
                </a:moveTo>
                <a:cubicBezTo>
                  <a:pt x="938662" y="541531"/>
                  <a:pt x="541532" y="938661"/>
                  <a:pt x="541532" y="1428546"/>
                </a:cubicBezTo>
                <a:cubicBezTo>
                  <a:pt x="541532" y="1918431"/>
                  <a:pt x="938662" y="2315561"/>
                  <a:pt x="1428547" y="2315561"/>
                </a:cubicBezTo>
                <a:cubicBezTo>
                  <a:pt x="1918432" y="2315561"/>
                  <a:pt x="2315562" y="1918431"/>
                  <a:pt x="2315562" y="1428546"/>
                </a:cubicBezTo>
                <a:cubicBezTo>
                  <a:pt x="2315562" y="938661"/>
                  <a:pt x="1918432" y="541531"/>
                  <a:pt x="1428547" y="541531"/>
                </a:cubicBezTo>
                <a:close/>
                <a:moveTo>
                  <a:pt x="1428546" y="0"/>
                </a:moveTo>
                <a:cubicBezTo>
                  <a:pt x="2217510" y="0"/>
                  <a:pt x="2857092" y="639582"/>
                  <a:pt x="2857092" y="1428547"/>
                </a:cubicBezTo>
                <a:cubicBezTo>
                  <a:pt x="2857092" y="2217512"/>
                  <a:pt x="2217510" y="2857094"/>
                  <a:pt x="1428546" y="2857094"/>
                </a:cubicBezTo>
                <a:cubicBezTo>
                  <a:pt x="639582" y="2857094"/>
                  <a:pt x="0" y="2217512"/>
                  <a:pt x="0" y="1428547"/>
                </a:cubicBezTo>
                <a:cubicBezTo>
                  <a:pt x="0" y="639582"/>
                  <a:pt x="639582" y="0"/>
                  <a:pt x="1428546" y="0"/>
                </a:cubicBezTo>
                <a:close/>
              </a:path>
            </a:pathLst>
          </a:cu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solidFill>
                <a:schemeClr val="tx2"/>
              </a:solidFill>
              <a:latin typeface="微软雅黑" panose="020B0503020204020204" pitchFamily="34" charset="-122"/>
              <a:ea typeface="微软雅黑" panose="020B0503020204020204" pitchFamily="34" charset="-122"/>
              <a:sym typeface="+mn-ea"/>
            </a:endParaRPr>
          </a:p>
        </p:txBody>
      </p:sp>
    </p:spTree>
    <p:custDataLst>
      <p:tags r:id="rId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1.50"/>
                                          </p:val>
                                        </p:tav>
                                      </p:tavLst>
                                    </p:anim>
                                    <p:anim calcmode="lin" valueType="num">
                                      <p:cBhvr>
                                        <p:cTn id="8" dur="500" fill="hold"/>
                                        <p:tgtEl>
                                          <p:spTgt spid="5"/>
                                        </p:tgtEl>
                                        <p:attrNameLst>
                                          <p:attrName>ppt_h</p:attrName>
                                        </p:attrNameLst>
                                      </p:cBhvr>
                                      <p:tavLst>
                                        <p:tav tm="0">
                                          <p:val>
                                            <p:fltVal val="0"/>
                                          </p:val>
                                        </p:tav>
                                        <p:tav tm="100000">
                                          <p:val>
                                            <p:strVal val="#ppt_h*1.50"/>
                                          </p:val>
                                        </p:tav>
                                      </p:tavLst>
                                    </p:anim>
                                    <p:animEffect transition="in" filter="fade">
                                      <p:cBhvr>
                                        <p:cTn id="9" dur="500"/>
                                        <p:tgtEl>
                                          <p:spTgt spid="5"/>
                                        </p:tgtEl>
                                      </p:cBhvr>
                                    </p:animEffect>
                                    <p:anim to="" calcmode="lin" valueType="num">
                                      <p:cBhvr>
                                        <p:cTn id="10" dur="500" fill="hold">
                                          <p:stCondLst>
                                            <p:cond delay="0"/>
                                          </p:stCondLst>
                                        </p:cTn>
                                        <p:tgtEl>
                                          <p:spTgt spid="5"/>
                                        </p:tgtEl>
                                        <p:attrNameLst>
                                          <p:attrName>ppt_x</p:attrName>
                                        </p:attrNameLst>
                                      </p:cBhvr>
                                      <p:tavLst>
                                        <p:tav tm="0">
                                          <p:val>
                                            <p:strVal val="#ppt_x"/>
                                          </p:val>
                                        </p:tav>
                                        <p:tav tm="100000">
                                          <p:val>
                                            <p:fltVal val="0.5"/>
                                          </p:val>
                                        </p:tav>
                                      </p:tavLst>
                                    </p:anim>
                                    <p:anim to="" calcmode="lin" valueType="num">
                                      <p:cBhvr>
                                        <p:cTn id="11" dur="500" fill="hold">
                                          <p:stCondLst>
                                            <p:cond delay="0"/>
                                          </p:stCondLst>
                                        </p:cTn>
                                        <p:tgtEl>
                                          <p:spTgt spid="5"/>
                                        </p:tgtEl>
                                        <p:attrNameLst>
                                          <p:attrName>ppt_y</p:attrName>
                                        </p:attrNameLst>
                                      </p:cBhvr>
                                      <p:tavLst>
                                        <p:tav tm="0">
                                          <p:val>
                                            <p:strVal val="#ppt_y"/>
                                          </p:val>
                                        </p:tav>
                                        <p:tav tm="100000">
                                          <p:val>
                                            <p:fltVal val="0.5"/>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ppt_w*1.50"/>
                                          </p:val>
                                        </p:tav>
                                        <p:tav tm="100000">
                                          <p:val>
                                            <p:strVal val="#ppt_w"/>
                                          </p:val>
                                        </p:tav>
                                      </p:tavLst>
                                    </p:anim>
                                    <p:anim calcmode="lin" valueType="num">
                                      <p:cBhvr>
                                        <p:cTn id="17" dur="500" fill="hold"/>
                                        <p:tgtEl>
                                          <p:spTgt spid="5"/>
                                        </p:tgtEl>
                                        <p:attrNameLst>
                                          <p:attrName>ppt_h</p:attrName>
                                        </p:attrNameLst>
                                      </p:cBhvr>
                                      <p:tavLst>
                                        <p:tav tm="0">
                                          <p:val>
                                            <p:strVal val="#ppt_h*1.50"/>
                                          </p:val>
                                        </p:tav>
                                        <p:tav tm="100000">
                                          <p:val>
                                            <p:strVal val="#ppt_h"/>
                                          </p:val>
                                        </p:tav>
                                      </p:tavLst>
                                    </p:anim>
                                    <p:animEffect transition="in" filter="fade">
                                      <p:cBhvr>
                                        <p:cTn id="18" dur="500"/>
                                        <p:tgtEl>
                                          <p:spTgt spid="5"/>
                                        </p:tgtEl>
                                      </p:cBhvr>
                                    </p:animEffect>
                                    <p:anim to="" calcmode="lin" valueType="num">
                                      <p:cBhvr>
                                        <p:cTn id="19" dur="500" fill="hold">
                                          <p:stCondLst>
                                            <p:cond delay="0"/>
                                          </p:stCondLst>
                                        </p:cTn>
                                        <p:tgtEl>
                                          <p:spTgt spid="5"/>
                                        </p:tgtEl>
                                        <p:attrNameLst>
                                          <p:attrName>ppt_x</p:attrName>
                                        </p:attrNameLst>
                                      </p:cBhvr>
                                      <p:tavLst>
                                        <p:tav tm="0">
                                          <p:val>
                                            <p:fltVal val="0.5"/>
                                          </p:val>
                                        </p:tav>
                                        <p:tav tm="100000">
                                          <p:val>
                                            <p:strVal val="#ppt_x"/>
                                          </p:val>
                                        </p:tav>
                                      </p:tavLst>
                                    </p:anim>
                                    <p:anim to="" calcmode="lin" valueType="num">
                                      <p:cBhvr>
                                        <p:cTn id="20" dur="500" fill="hold">
                                          <p:stCondLst>
                                            <p:cond delay="0"/>
                                          </p:stCondLst>
                                        </p:cTn>
                                        <p:tgtEl>
                                          <p:spTgt spid="5"/>
                                        </p:tgtEl>
                                        <p:attrNameLst>
                                          <p:attrName>ppt_y</p:attrName>
                                        </p:attrNameLst>
                                      </p:cBhvr>
                                      <p:tavLst>
                                        <p:tav tm="0">
                                          <p:val>
                                            <p:fltVal val="0.5"/>
                                          </p:val>
                                        </p:tav>
                                        <p:tav tm="100000">
                                          <p:val>
                                            <p:strVal val="#ppt_y"/>
                                          </p:val>
                                        </p:tav>
                                      </p:tavLst>
                                    </p:anim>
                                  </p:childTnLst>
                                </p:cTn>
                              </p:par>
                            </p:childTnLst>
                          </p:cTn>
                        </p:par>
                        <p:par>
                          <p:cTn id="21" fill="hold">
                            <p:stCondLst>
                              <p:cond delay="500"/>
                            </p:stCondLst>
                            <p:childTnLst>
                              <p:par>
                                <p:cTn id="22" presetID="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 to="" calcmode="lin" valueType="num">
                                      <p:cBhvr>
                                        <p:cTn id="24"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5"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6" dur="500" fill="hold">
                                          <p:stCondLst>
                                            <p:cond delay="0"/>
                                          </p:stCondLst>
                                        </p:cTn>
                                        <p:tgtEl>
                                          <p:spTgt spid="3"/>
                                        </p:tgtEl>
                                        <p:attrNameLst>
                                          <p:attrName>style.opacity</p:attrName>
                                        </p:attrNameLst>
                                      </p:cBhvr>
                                      <p:tavLst>
                                        <p:tav tm="0">
                                          <p:val>
                                            <p:fltVal val="0"/>
                                          </p:val>
                                        </p:tav>
                                        <p:tav tm="100000">
                                          <p:val>
                                            <p:fltVal val="1"/>
                                          </p:val>
                                        </p:tav>
                                      </p:tavLst>
                                    </p:anim>
                                  </p:childTnLst>
                                </p:cTn>
                              </p:par>
                              <p:par>
                                <p:cTn id="27" presetID="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to="" calcmode="lin" valueType="num">
                                      <p:cBhvr>
                                        <p:cTn id="29" dur="500" fill="hold">
                                          <p:stCondLst>
                                            <p:cond delay="0"/>
                                          </p:stCondLst>
                                        </p:cTn>
                                        <p:tgtEl>
                                          <p:spTgt spid="4"/>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0" dur="500" fill="hold">
                                          <p:stCondLst>
                                            <p:cond delay="0"/>
                                          </p:stCondLst>
                                        </p:cTn>
                                        <p:tgtEl>
                                          <p:spTgt spid="4"/>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1" dur="500" fill="hold">
                                          <p:stCondLst>
                                            <p:cond delay="0"/>
                                          </p:stCondLst>
                                        </p:cTn>
                                        <p:tgtEl>
                                          <p:spTgt spid="4"/>
                                        </p:tgtEl>
                                        <p:attrNameLst>
                                          <p:attrName>style.opacity</p:attrName>
                                        </p:attrNameLst>
                                      </p:cBhvr>
                                      <p:tavLst>
                                        <p:tav tm="0">
                                          <p:val>
                                            <p:fltVal val="0"/>
                                          </p:val>
                                        </p:tav>
                                        <p:tav tm="100000">
                                          <p:val>
                                            <p:fltVal val="1"/>
                                          </p:val>
                                        </p:tav>
                                      </p:tavLst>
                                    </p:anim>
                                  </p:childTnLst>
                                </p:cTn>
                              </p:par>
                              <p:par>
                                <p:cTn id="32" presetID="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to="" calcmode="lin" valueType="num">
                                      <p:cBhvr>
                                        <p:cTn id="34" dur="500" fill="hold">
                                          <p:stCondLst>
                                            <p:cond delay="0"/>
                                          </p:stCondLst>
                                        </p:cTn>
                                        <p:tgtEl>
                                          <p:spTgt spid="7"/>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5" dur="500" fill="hold">
                                          <p:stCondLst>
                                            <p:cond delay="0"/>
                                          </p:stCondLst>
                                        </p:cTn>
                                        <p:tgtEl>
                                          <p:spTgt spid="7"/>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6" dur="500" fill="hold">
                                          <p:stCondLst>
                                            <p:cond delay="0"/>
                                          </p:stCondLst>
                                        </p:cTn>
                                        <p:tgtEl>
                                          <p:spTgt spid="7"/>
                                        </p:tgtEl>
                                        <p:attrNameLst>
                                          <p:attrName>style.opacity</p:attrName>
                                        </p:attrNameLst>
                                      </p:cBhvr>
                                      <p:tavLst>
                                        <p:tav tm="0">
                                          <p:val>
                                            <p:fltVal val="0"/>
                                          </p:val>
                                        </p:tav>
                                        <p:tav tm="100000">
                                          <p:val>
                                            <p:fltVal val="1"/>
                                          </p:val>
                                        </p:tav>
                                      </p:tavLst>
                                    </p:anim>
                                  </p:childTnLst>
                                </p:cTn>
                              </p:par>
                              <p:par>
                                <p:cTn id="37" presetID="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to="" calcmode="lin" valueType="num">
                                      <p:cBhvr>
                                        <p:cTn id="39"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0"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1" dur="500" fill="hold">
                                          <p:stCondLst>
                                            <p:cond delay="0"/>
                                          </p:stCondLst>
                                        </p:cTn>
                                        <p:tgtEl>
                                          <p:spTgt spid="8"/>
                                        </p:tgtEl>
                                        <p:attrNameLst>
                                          <p:attrName>style.opacity</p:attrName>
                                        </p:attrNameLst>
                                      </p:cBhvr>
                                      <p:tavLst>
                                        <p:tav tm="0">
                                          <p:val>
                                            <p:fltVal val="0"/>
                                          </p:val>
                                        </p:tav>
                                        <p:tav tm="100000">
                                          <p:val>
                                            <p:fltVal val="1"/>
                                          </p:val>
                                        </p:tav>
                                      </p:tavLst>
                                    </p:anim>
                                  </p:childTnLst>
                                </p:cTn>
                              </p:par>
                              <p:par>
                                <p:cTn id="42" presetID="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to="" calcmode="lin" valueType="num">
                                      <p:cBhvr>
                                        <p:cTn id="44" dur="500" fill="hold">
                                          <p:stCondLst>
                                            <p:cond delay="0"/>
                                          </p:stCondLst>
                                        </p:cTn>
                                        <p:tgtEl>
                                          <p:spTgt spid="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5" dur="500" fill="hold">
                                          <p:stCondLst>
                                            <p:cond delay="0"/>
                                          </p:stCondLst>
                                        </p:cTn>
                                        <p:tgtEl>
                                          <p:spTgt spid="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6" dur="500" fill="hold">
                                          <p:stCondLst>
                                            <p:cond delay="0"/>
                                          </p:stCondLst>
                                        </p:cTn>
                                        <p:tgtEl>
                                          <p:spTgt spid="9"/>
                                        </p:tgtEl>
                                        <p:attrNameLst>
                                          <p:attrName>style.opacity</p:attrName>
                                        </p:attrNameLst>
                                      </p:cBhvr>
                                      <p:tavLst>
                                        <p:tav tm="0">
                                          <p:val>
                                            <p:fltVal val="0"/>
                                          </p:val>
                                        </p:tav>
                                        <p:tav tm="100000">
                                          <p:val>
                                            <p:fltVal val="1"/>
                                          </p:val>
                                        </p:tav>
                                      </p:tavLst>
                                    </p:anim>
                                  </p:childTnLst>
                                </p:cTn>
                              </p:par>
                              <p:par>
                                <p:cTn id="47" presetID="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to="" calcmode="lin" valueType="num">
                                      <p:cBhvr>
                                        <p:cTn id="49"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50"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51" dur="500" fill="hold">
                                          <p:stCondLst>
                                            <p:cond delay="0"/>
                                          </p:stCondLst>
                                        </p:cTn>
                                        <p:tgtEl>
                                          <p:spTgt spid="11"/>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5" grpId="1"/>
      <p:bldP spid="7" grpId="0" animBg="1"/>
      <p:bldP spid="8"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a:bodyPr>
          <a:lstStyle/>
          <a:p>
            <a:pPr indent="0" fontAlgn="auto">
              <a:lnSpc>
                <a:spcPct val="100000"/>
              </a:lnSpc>
            </a:pPr>
            <a:r>
              <a:rPr sz="4400" b="1">
                <a:solidFill>
                  <a:schemeClr val="accent1"/>
                </a:solidFill>
                <a:latin typeface="微软雅黑" panose="020B0503020204020204" pitchFamily="34" charset="-122"/>
                <a:ea typeface="微软雅黑" panose="020B0503020204020204" pitchFamily="34" charset="-122"/>
              </a:rPr>
              <a:t>Introduction of E-business</a:t>
            </a:r>
            <a:endParaRPr sz="4400" b="1">
              <a:solidFill>
                <a:schemeClr val="accent1"/>
              </a:solidFill>
              <a:latin typeface="微软雅黑" panose="020B0503020204020204" pitchFamily="34" charset="-122"/>
              <a:ea typeface="微软雅黑" panose="020B0503020204020204" pitchFamily="34" charset="-122"/>
            </a:endParaRPr>
          </a:p>
        </p:txBody>
      </p:sp>
      <p:sp>
        <p:nvSpPr>
          <p:cNvPr id="5" name="副标题"/>
          <p:cNvSpPr txBox="1"/>
          <p:nvPr>
            <p:custDataLst>
              <p:tags r:id="rId10"/>
            </p:custDataLst>
          </p:nvPr>
        </p:nvSpPr>
        <p:spPr>
          <a:xfrm>
            <a:off x="3614603" y="3065145"/>
            <a:ext cx="7280335" cy="363855"/>
          </a:xfrm>
          <a:prstGeom prst="rect">
            <a:avLst/>
          </a:prstGeom>
          <a:noFill/>
        </p:spPr>
        <p:txBody>
          <a:bodyPr wrap="square" lIns="71755" tIns="36195" rIns="71755" bIns="36195" rtlCol="0" anchor="ctr" anchorCtr="0">
            <a:normAutofit/>
          </a:bodyPr>
          <a:lstStyle/>
          <a:p>
            <a:pPr indent="0" fontAlgn="auto">
              <a:lnSpc>
                <a:spcPct val="100000"/>
              </a:lnSpc>
            </a:pPr>
            <a:r>
              <a:rPr lang="en-US" sz="1400">
                <a:solidFill>
                  <a:schemeClr val="accent1"/>
                </a:solidFill>
                <a:latin typeface="微软雅黑" panose="020B0503020204020204" pitchFamily="34" charset="-122"/>
                <a:ea typeface="微软雅黑" panose="020B0503020204020204" pitchFamily="34" charset="-122"/>
                <a:sym typeface="+mn-ea"/>
              </a:rPr>
              <a:t>Overview of Business.</a:t>
            </a:r>
            <a:endParaRPr 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序号"/>
          <p:cNvSpPr txBox="1"/>
          <p:nvPr>
            <p:custDataLst>
              <p:tags r:id="rId11"/>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01</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4/3*#ppt_w"/>
                                          </p:val>
                                        </p:tav>
                                        <p:tav tm="100000">
                                          <p:val>
                                            <p:strVal val="#ppt_w"/>
                                          </p:val>
                                        </p:tav>
                                      </p:tavLst>
                                    </p:anim>
                                    <p:anim calcmode="lin" valueType="num">
                                      <p:cBhvr>
                                        <p:cTn id="8" dur="500" fill="hold"/>
                                        <p:tgtEl>
                                          <p:spTgt spid="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strVal val="4/3*#ppt_w"/>
                                          </p:val>
                                        </p:tav>
                                        <p:tav tm="100000">
                                          <p:val>
                                            <p:strVal val="#ppt_w"/>
                                          </p:val>
                                        </p:tav>
                                      </p:tavLst>
                                    </p:anim>
                                    <p:anim calcmode="lin" valueType="num">
                                      <p:cBhvr>
                                        <p:cTn id="12" dur="500" fill="hold"/>
                                        <p:tgtEl>
                                          <p:spTgt spid="4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strVal val="4/3*#ppt_w"/>
                                          </p:val>
                                        </p:tav>
                                        <p:tav tm="100000">
                                          <p:val>
                                            <p:strVal val="#ppt_w"/>
                                          </p:val>
                                        </p:tav>
                                      </p:tavLst>
                                    </p:anim>
                                    <p:anim calcmode="lin" valueType="num">
                                      <p:cBhvr>
                                        <p:cTn id="16" dur="500" fill="hold"/>
                                        <p:tgtEl>
                                          <p:spTgt spid="4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strVal val="4/3*#ppt_w"/>
                                          </p:val>
                                        </p:tav>
                                        <p:tav tm="100000">
                                          <p:val>
                                            <p:strVal val="#ppt_w"/>
                                          </p:val>
                                        </p:tav>
                                      </p:tavLst>
                                    </p:anim>
                                    <p:anim calcmode="lin" valueType="num">
                                      <p:cBhvr>
                                        <p:cTn id="20" dur="500" fill="hold"/>
                                        <p:tgtEl>
                                          <p:spTgt spid="46"/>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500" fill="hold"/>
                                        <p:tgtEl>
                                          <p:spTgt spid="47"/>
                                        </p:tgtEl>
                                        <p:attrNameLst>
                                          <p:attrName>ppt_w</p:attrName>
                                        </p:attrNameLst>
                                      </p:cBhvr>
                                      <p:tavLst>
                                        <p:tav tm="0">
                                          <p:val>
                                            <p:strVal val="4/3*#ppt_w"/>
                                          </p:val>
                                        </p:tav>
                                        <p:tav tm="100000">
                                          <p:val>
                                            <p:strVal val="#ppt_w"/>
                                          </p:val>
                                        </p:tav>
                                      </p:tavLst>
                                    </p:anim>
                                    <p:anim calcmode="lin" valueType="num">
                                      <p:cBhvr>
                                        <p:cTn id="24" dur="500" fill="hold"/>
                                        <p:tgtEl>
                                          <p:spTgt spid="47"/>
                                        </p:tgtEl>
                                        <p:attrNameLst>
                                          <p:attrName>ppt_h</p:attrName>
                                        </p:attrNameLst>
                                      </p:cBhvr>
                                      <p:tavLst>
                                        <p:tav tm="0">
                                          <p:val>
                                            <p:strVal val="4/3*#ppt_h"/>
                                          </p:val>
                                        </p:tav>
                                        <p:tav tm="100000">
                                          <p:val>
                                            <p:strVal val="#ppt_h"/>
                                          </p:val>
                                        </p:tav>
                                      </p:tavLst>
                                    </p:anim>
                                  </p:childTnLst>
                                </p:cTn>
                              </p:par>
                              <p:par>
                                <p:cTn id="25" presetID="10" presetClass="entr" presetSubtype="0" fill="hold" grpId="0" nodeType="withEffect">
                                  <p:stCondLst>
                                    <p:cond delay="0"/>
                                  </p:stCondLst>
                                  <p:iterate type="lt">
                                    <p:tmPct val="10000"/>
                                  </p:iterate>
                                  <p:childTnLst>
                                    <p:set>
                                      <p:cBhvr>
                                        <p:cTn id="26" dur="1" fill="hold">
                                          <p:stCondLst>
                                            <p:cond delay="0"/>
                                          </p:stCondLst>
                                        </p:cTn>
                                        <p:tgtEl>
                                          <p:spTgt spid="2"/>
                                        </p:tgtEl>
                                        <p:attrNameLst>
                                          <p:attrName>style.visibility</p:attrName>
                                        </p:attrNameLst>
                                      </p:cBhvr>
                                      <p:to>
                                        <p:strVal val="visible"/>
                                      </p:to>
                                    </p:set>
                                    <p:animEffect transition="in" filter="fade">
                                      <p:cBhvr>
                                        <p:cTn id="27" dur="300"/>
                                        <p:tgtEl>
                                          <p:spTgt spid="2"/>
                                        </p:tgtEl>
                                      </p:cBhvr>
                                    </p:animEffect>
                                    <p:anim to="" calcmode="lin" valueType="num">
                                      <p:cBhvr>
                                        <p:cTn id="28" dur="60" fill="remove">
                                          <p:stCondLst>
                                            <p:cond delay="0"/>
                                          </p:stCondLst>
                                        </p:cTn>
                                        <p:tgtEl>
                                          <p:spTgt spid="2"/>
                                        </p:tgtEl>
                                        <p:attrNameLst>
                                          <p:attrName>ppt_x</p:attrName>
                                        </p:attrNameLst>
                                      </p:cBhvr>
                                      <p:tavLst>
                                        <p:tav tm="0" fmla="$">
                                          <p:val>
                                            <p:strVal val="#ppt_x"/>
                                          </p:val>
                                        </p:tav>
                                        <p:tav tm="100000" fmla="$">
                                          <p:val>
                                            <p:strVal val="#ppt_x+rand(ppt_w)-ppt_w/2"/>
                                          </p:val>
                                        </p:tav>
                                      </p:tavLst>
                                    </p:anim>
                                    <p:anim to="" calcmode="lin" valueType="num">
                                      <p:cBhvr>
                                        <p:cTn id="29" dur="60" fill="remove">
                                          <p:stCondLst>
                                            <p:cond delay="0"/>
                                          </p:stCondLst>
                                        </p:cTn>
                                        <p:tgtEl>
                                          <p:spTgt spid="2"/>
                                        </p:tgtEl>
                                        <p:attrNameLst>
                                          <p:attrName>ppt_y</p:attrName>
                                        </p:attrNameLst>
                                      </p:cBhvr>
                                      <p:tavLst>
                                        <p:tav tm="0" fmla="$">
                                          <p:val>
                                            <p:strVal val="#ppt_y"/>
                                          </p:val>
                                        </p:tav>
                                        <p:tav tm="100000" fmla="$">
                                          <p:val>
                                            <p:strVal val="#ppt_y+rand(ppt_h)-ppt_h/2"/>
                                          </p:val>
                                        </p:tav>
                                      </p:tavLst>
                                    </p:anim>
                                    <p:animScale>
                                      <p:cBhvr>
                                        <p:cTn id="30" dur="100" accel="50000" fill="remove">
                                          <p:stCondLst>
                                            <p:cond delay="50"/>
                                          </p:stCondLst>
                                        </p:cTn>
                                        <p:tgtEl>
                                          <p:spTgt spid="2"/>
                                        </p:tgtEl>
                                      </p:cBhvr>
                                      <p:from x="100000" y="100000"/>
                                      <p:to x="250000" y="250000"/>
                                    </p:animScale>
                                    <p:animScale>
                                      <p:cBhvr>
                                        <p:cTn id="31" dur="150" accel="50000" fill="remove">
                                          <p:stCondLst>
                                            <p:cond delay="150"/>
                                          </p:stCondLst>
                                        </p:cTn>
                                        <p:tgtEl>
                                          <p:spTgt spid="2"/>
                                        </p:tgtEl>
                                      </p:cBhvr>
                                      <p:from x="100000" y="100000"/>
                                      <p:to x="150000" y="150000"/>
                                    </p:animScale>
                                    <p:anim to="" calcmode="lin" valueType="num">
                                      <p:cBhvr>
                                        <p:cTn id="32" dur="60" fill="remove">
                                          <p:stCondLst>
                                            <p:cond delay="150"/>
                                          </p:stCondLst>
                                        </p:cTn>
                                        <p:tgtEl>
                                          <p:spTgt spid="2"/>
                                        </p:tgtEl>
                                        <p:attrNameLst>
                                          <p:attrName>ppt_x</p:attrName>
                                        </p:attrNameLst>
                                      </p:cBhvr>
                                      <p:tavLst>
                                        <p:tav tm="0" fmla="$">
                                          <p:val>
                                            <p:strVal val="#ppt_x"/>
                                          </p:val>
                                        </p:tav>
                                        <p:tav tm="100000" fmla="$">
                                          <p:val>
                                            <p:strVal val="#ppt_x+#ppt_w/2"/>
                                          </p:val>
                                        </p:tav>
                                      </p:tavLst>
                                    </p:anim>
                                    <p:anim to="" calcmode="lin" valueType="num">
                                      <p:cBhvr>
                                        <p:cTn id="33" dur="60" fill="remove">
                                          <p:stCondLst>
                                            <p:cond delay="150"/>
                                          </p:stCondLst>
                                        </p:cTn>
                                        <p:tgtEl>
                                          <p:spTgt spid="2"/>
                                        </p:tgtEl>
                                        <p:attrNameLst>
                                          <p:attrName>ppt_y</p:attrName>
                                        </p:attrNameLst>
                                      </p:cBhvr>
                                      <p:tavLst>
                                        <p:tav tm="0" fmla="$">
                                          <p:val>
                                            <p:strVal val="#ppt_y"/>
                                          </p:val>
                                        </p:tav>
                                        <p:tav tm="100000" fmla="$">
                                          <p:val>
                                            <p:strVal val="#ppt_y+#ppt_h/3"/>
                                          </p:val>
                                        </p:tav>
                                      </p:tavLst>
                                    </p:anim>
                                  </p:childTnLst>
                                </p:cTn>
                              </p:par>
                              <p:par>
                                <p:cTn id="34" presetID="10" presetClass="entr" presetSubtype="0" fill="hold" grpId="0" nodeType="with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Effect transition="in" filter="fade">
                                      <p:cBhvr>
                                        <p:cTn id="36" dur="300"/>
                                        <p:tgtEl>
                                          <p:spTgt spid="5"/>
                                        </p:tgtEl>
                                      </p:cBhvr>
                                    </p:animEffect>
                                    <p:anim to="" calcmode="lin" valueType="num">
                                      <p:cBhvr>
                                        <p:cTn id="37" dur="60" fill="remove">
                                          <p:stCondLst>
                                            <p:cond delay="0"/>
                                          </p:stCondLst>
                                        </p:cTn>
                                        <p:tgtEl>
                                          <p:spTgt spid="5"/>
                                        </p:tgtEl>
                                        <p:attrNameLst>
                                          <p:attrName>ppt_x</p:attrName>
                                        </p:attrNameLst>
                                      </p:cBhvr>
                                      <p:tavLst>
                                        <p:tav tm="0" fmla="$">
                                          <p:val>
                                            <p:strVal val="#ppt_x"/>
                                          </p:val>
                                        </p:tav>
                                        <p:tav tm="100000" fmla="$">
                                          <p:val>
                                            <p:strVal val="#ppt_x+rand(ppt_w)-ppt_w/2"/>
                                          </p:val>
                                        </p:tav>
                                      </p:tavLst>
                                    </p:anim>
                                    <p:anim to="" calcmode="lin" valueType="num">
                                      <p:cBhvr>
                                        <p:cTn id="38" dur="60" fill="remove">
                                          <p:stCondLst>
                                            <p:cond delay="0"/>
                                          </p:stCondLst>
                                        </p:cTn>
                                        <p:tgtEl>
                                          <p:spTgt spid="5"/>
                                        </p:tgtEl>
                                        <p:attrNameLst>
                                          <p:attrName>ppt_y</p:attrName>
                                        </p:attrNameLst>
                                      </p:cBhvr>
                                      <p:tavLst>
                                        <p:tav tm="0" fmla="$">
                                          <p:val>
                                            <p:strVal val="#ppt_y"/>
                                          </p:val>
                                        </p:tav>
                                        <p:tav tm="100000" fmla="$">
                                          <p:val>
                                            <p:strVal val="#ppt_y+rand(ppt_h)-ppt_h/2"/>
                                          </p:val>
                                        </p:tav>
                                      </p:tavLst>
                                    </p:anim>
                                    <p:animScale>
                                      <p:cBhvr>
                                        <p:cTn id="39" dur="100" accel="50000" fill="remove">
                                          <p:stCondLst>
                                            <p:cond delay="50"/>
                                          </p:stCondLst>
                                        </p:cTn>
                                        <p:tgtEl>
                                          <p:spTgt spid="5"/>
                                        </p:tgtEl>
                                      </p:cBhvr>
                                      <p:from x="100000" y="100000"/>
                                      <p:to x="250000" y="250000"/>
                                    </p:animScale>
                                    <p:animScale>
                                      <p:cBhvr>
                                        <p:cTn id="40" dur="150" accel="50000" fill="remove">
                                          <p:stCondLst>
                                            <p:cond delay="150"/>
                                          </p:stCondLst>
                                        </p:cTn>
                                        <p:tgtEl>
                                          <p:spTgt spid="5"/>
                                        </p:tgtEl>
                                      </p:cBhvr>
                                      <p:from x="100000" y="100000"/>
                                      <p:to x="150000" y="150000"/>
                                    </p:animScale>
                                    <p:anim to="" calcmode="lin" valueType="num">
                                      <p:cBhvr>
                                        <p:cTn id="41" dur="60" fill="remove">
                                          <p:stCondLst>
                                            <p:cond delay="150"/>
                                          </p:stCondLst>
                                        </p:cTn>
                                        <p:tgtEl>
                                          <p:spTgt spid="5"/>
                                        </p:tgtEl>
                                        <p:attrNameLst>
                                          <p:attrName>ppt_x</p:attrName>
                                        </p:attrNameLst>
                                      </p:cBhvr>
                                      <p:tavLst>
                                        <p:tav tm="0" fmla="$">
                                          <p:val>
                                            <p:strVal val="#ppt_x"/>
                                          </p:val>
                                        </p:tav>
                                        <p:tav tm="100000" fmla="$">
                                          <p:val>
                                            <p:strVal val="#ppt_x+#ppt_w/2"/>
                                          </p:val>
                                        </p:tav>
                                      </p:tavLst>
                                    </p:anim>
                                    <p:anim to="" calcmode="lin" valueType="num">
                                      <p:cBhvr>
                                        <p:cTn id="42" dur="60" fill="remove">
                                          <p:stCondLst>
                                            <p:cond delay="150"/>
                                          </p:stCondLst>
                                        </p:cTn>
                                        <p:tgtEl>
                                          <p:spTgt spid="5"/>
                                        </p:tgtEl>
                                        <p:attrNameLst>
                                          <p:attrName>ppt_y</p:attrName>
                                        </p:attrNameLst>
                                      </p:cBhvr>
                                      <p:tavLst>
                                        <p:tav tm="0" fmla="$">
                                          <p:val>
                                            <p:strVal val="#ppt_y"/>
                                          </p:val>
                                        </p:tav>
                                        <p:tav tm="100000" fmla="$">
                                          <p:val>
                                            <p:strVal val="#ppt_y+#ppt_h/3"/>
                                          </p:val>
                                        </p:tav>
                                      </p:tavLst>
                                    </p:anim>
                                  </p:childTnLst>
                                </p:cTn>
                              </p:par>
                              <p:par>
                                <p:cTn id="43" presetID="10" presetClass="entr" presetSubtype="0" fill="hold" grpId="0" nodeType="withEffect">
                                  <p:stCondLst>
                                    <p:cond delay="0"/>
                                  </p:stCondLst>
                                  <p:iterate type="lt">
                                    <p:tmPct val="10000"/>
                                  </p:iterate>
                                  <p:childTnLst>
                                    <p:set>
                                      <p:cBhvr>
                                        <p:cTn id="44" dur="1" fill="hold">
                                          <p:stCondLst>
                                            <p:cond delay="0"/>
                                          </p:stCondLst>
                                        </p:cTn>
                                        <p:tgtEl>
                                          <p:spTgt spid="3"/>
                                        </p:tgtEl>
                                        <p:attrNameLst>
                                          <p:attrName>style.visibility</p:attrName>
                                        </p:attrNameLst>
                                      </p:cBhvr>
                                      <p:to>
                                        <p:strVal val="visible"/>
                                      </p:to>
                                    </p:set>
                                    <p:animEffect transition="in" filter="fade">
                                      <p:cBhvr>
                                        <p:cTn id="45" dur="300"/>
                                        <p:tgtEl>
                                          <p:spTgt spid="3"/>
                                        </p:tgtEl>
                                      </p:cBhvr>
                                    </p:animEffect>
                                    <p:anim to="" calcmode="lin" valueType="num">
                                      <p:cBhvr>
                                        <p:cTn id="46"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47"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48" dur="100" accel="50000" fill="remove">
                                          <p:stCondLst>
                                            <p:cond delay="50"/>
                                          </p:stCondLst>
                                        </p:cTn>
                                        <p:tgtEl>
                                          <p:spTgt spid="3"/>
                                        </p:tgtEl>
                                      </p:cBhvr>
                                      <p:from x="100000" y="100000"/>
                                      <p:to x="250000" y="250000"/>
                                    </p:animScale>
                                    <p:animScale>
                                      <p:cBhvr>
                                        <p:cTn id="49" dur="150" accel="50000" fill="remove">
                                          <p:stCondLst>
                                            <p:cond delay="150"/>
                                          </p:stCondLst>
                                        </p:cTn>
                                        <p:tgtEl>
                                          <p:spTgt spid="3"/>
                                        </p:tgtEl>
                                      </p:cBhvr>
                                      <p:from x="100000" y="100000"/>
                                      <p:to x="150000" y="150000"/>
                                    </p:animScale>
                                    <p:anim to="" calcmode="lin" valueType="num">
                                      <p:cBhvr>
                                        <p:cTn id="50"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51"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5" name="矩形"/>
          <p:cNvGrpSpPr/>
          <p:nvPr/>
        </p:nvGrpSpPr>
        <p:grpSpPr>
          <a:xfrm>
            <a:off x="831215" y="1540510"/>
            <a:ext cx="5264150" cy="4288790"/>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34" name="内容"/>
          <p:cNvSpPr/>
          <p:nvPr>
            <p:custDataLst>
              <p:tags r:id="rId5"/>
            </p:custDataLst>
          </p:nvPr>
        </p:nvSpPr>
        <p:spPr>
          <a:xfrm>
            <a:off x="1193165" y="2099310"/>
            <a:ext cx="4303395" cy="3171825"/>
          </a:xfrm>
          <a:prstGeom prst="rect">
            <a:avLst/>
          </a:prstGeom>
          <a:noFill/>
        </p:spPr>
        <p:txBody>
          <a:bodyPr wrap="square" lIns="91428" tIns="45714" rIns="91428" bIns="45714">
            <a:normAutofit/>
          </a:bodyPr>
          <a:lstStyle/>
          <a:p>
            <a:pPr indent="313055" algn="l" defTabSz="914400" fontAlgn="base">
              <a:lnSpc>
                <a:spcPct val="150000"/>
              </a:lnSpc>
              <a:spcBef>
                <a:spcPts val="300"/>
              </a:spcBef>
              <a:spcAft>
                <a:spcPts val="300"/>
              </a:spcAft>
            </a:pPr>
            <a:r>
              <a:rPr sz="1600" b="1" noProof="0">
                <a:ln>
                  <a:noFill/>
                </a:ln>
                <a:solidFill>
                  <a:schemeClr val="accent1"/>
                </a:solidFill>
                <a:uLnTx/>
                <a:uFillTx/>
                <a:latin typeface="微软雅黑" panose="020B0503020204020204" pitchFamily="34" charset="-122"/>
                <a:ea typeface="微软雅黑" panose="020B0503020204020204" pitchFamily="34" charset="-122"/>
                <a:cs typeface="+mn-ea"/>
                <a:sym typeface="+mn-ea"/>
              </a:rPr>
              <a:t>E-business, short for Electronic business, refers to the conduct of business activities, processes, and transactions - such as buying and selling goods and services, marketing and advertising, and customer service - over the Internet and other electronic networks. </a:t>
            </a:r>
            <a:endParaRPr sz="1600" b="1" noProof="0">
              <a:ln>
                <a:noFill/>
              </a:ln>
              <a:solidFill>
                <a:schemeClr val="accent1"/>
              </a:solidFill>
              <a:uLnTx/>
              <a:uFillTx/>
              <a:latin typeface="微软雅黑" panose="020B0503020204020204" pitchFamily="34" charset="-122"/>
              <a:ea typeface="微软雅黑" panose="020B0503020204020204" pitchFamily="34" charset="-122"/>
              <a:cs typeface="+mn-ea"/>
              <a:sym typeface="+mn-ea"/>
            </a:endParaRPr>
          </a:p>
        </p:txBody>
      </p:sp>
      <p:sp>
        <p:nvSpPr>
          <p:cNvPr id="3" name="标题"/>
          <p:cNvSpPr txBox="1"/>
          <p:nvPr>
            <p:custDataLst>
              <p:tags r:id="rId6"/>
            </p:custDataLst>
          </p:nvPr>
        </p:nvSpPr>
        <p:spPr>
          <a:xfrm>
            <a:off x="689114" y="655286"/>
            <a:ext cx="8693426" cy="584775"/>
          </a:xfrm>
          <a:prstGeom prst="rect">
            <a:avLst/>
          </a:prstGeom>
          <a:noFill/>
        </p:spPr>
        <p:txBody>
          <a:bodyPr wrap="square" rtlCol="0">
            <a:normAutofit fontScale="97500"/>
          </a:bodyPr>
          <a:lstStyle/>
          <a:p>
            <a:r>
              <a:rPr sz="3200" b="1">
                <a:solidFill>
                  <a:schemeClr val="accent1"/>
                </a:solidFill>
                <a:latin typeface="微软雅黑" panose="020B0503020204020204" pitchFamily="34" charset="-122"/>
                <a:ea typeface="微软雅黑" panose="020B0503020204020204" pitchFamily="34" charset="-122"/>
                <a:cs typeface="+mj-cs"/>
                <a:sym typeface="+mn-ea"/>
              </a:rPr>
              <a:t>Definition of E-business</a:t>
            </a:r>
            <a:endParaRPr sz="3200" b="1">
              <a:solidFill>
                <a:schemeClr val="accent1"/>
              </a:solidFill>
              <a:latin typeface="微软雅黑" panose="020B0503020204020204" pitchFamily="34" charset="-122"/>
              <a:ea typeface="微软雅黑" panose="020B0503020204020204" pitchFamily="34" charset="-122"/>
              <a:cs typeface="+mj-cs"/>
              <a:sym typeface="+mn-ea"/>
            </a:endParaRPr>
          </a:p>
        </p:txBody>
      </p:sp>
      <p:pic>
        <p:nvPicPr>
          <p:cNvPr id="7" name="图片 6" descr="ebusiness"/>
          <p:cNvPicPr>
            <a:picLocks noChangeAspect="1"/>
          </p:cNvPicPr>
          <p:nvPr/>
        </p:nvPicPr>
        <p:blipFill>
          <a:blip r:embed="rId7"/>
          <a:srcRect l="6246" r="11788" b="-1731"/>
          <a:stretch>
            <a:fillRect/>
          </a:stretch>
        </p:blipFill>
        <p:spPr>
          <a:xfrm>
            <a:off x="6748145" y="1796415"/>
            <a:ext cx="4808220" cy="3732530"/>
          </a:xfrm>
          <a:prstGeom prst="rect">
            <a:avLst/>
          </a:prstGeom>
        </p:spPr>
      </p:pic>
    </p:spTree>
    <p:custDataLst>
      <p:tags r:id="rId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par>
                                <p:cTn id="12" presetID="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to="" calcmode="lin" valueType="num">
                                      <p:cBhvr>
                                        <p:cTn id="14" dur="500" fill="hold">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6"/>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9" presetID="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to="" calcmode="lin" valueType="num">
                                      <p:cBhvr>
                                        <p:cTn id="28" dur="500" fill="hold">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35"/>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35"/>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35"/>
                                        </p:tgtEl>
                                        <p:attrNameLst>
                                          <p:attrName>ppt_h</p:attrName>
                                        </p:attrNameLst>
                                      </p:cBhvr>
                                      <p:tavLst>
                                        <p:tav tm="0">
                                          <p:val>
                                            <p:strVal val="#ppt_h*2"/>
                                          </p:val>
                                        </p:tav>
                                        <p:tav tm="100000">
                                          <p:val>
                                            <p:strVal val="#ppt_h"/>
                                          </p:val>
                                        </p:tav>
                                      </p:tavLst>
                                    </p:anim>
                                  </p:childTnLst>
                                </p:cTn>
                              </p:par>
                              <p:par>
                                <p:cTn id="33" presetID="0" presetClass="entr" presetSubtype="0" fill="hold" grpId="1" nodeType="withEffect">
                                  <p:stCondLst>
                                    <p:cond delay="0"/>
                                  </p:stCondLst>
                                  <p:iterate type="lt">
                                    <p:tmPct val="0"/>
                                  </p:iterate>
                                  <p:childTnLst>
                                    <p:set>
                                      <p:cBhvr>
                                        <p:cTn id="34" dur="1" fill="hold">
                                          <p:stCondLst>
                                            <p:cond delay="0"/>
                                          </p:stCondLst>
                                        </p:cTn>
                                        <p:tgtEl>
                                          <p:spTgt spid="34"/>
                                        </p:tgtEl>
                                        <p:attrNameLst>
                                          <p:attrName>style.visibility</p:attrName>
                                        </p:attrNameLst>
                                      </p:cBhvr>
                                      <p:to>
                                        <p:strVal val="visible"/>
                                      </p:to>
                                    </p:set>
                                    <p:anim to="" calcmode="lin" valueType="num">
                                      <p:cBhvr>
                                        <p:cTn id="35" dur="500" fill="hold">
                                          <p:stCondLst>
                                            <p:cond delay="0"/>
                                          </p:stCondLst>
                                        </p:cTn>
                                        <p:tgtEl>
                                          <p:spTgt spid="3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3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34"/>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34"/>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34"/>
                                        </p:tgtEl>
                                        <p:attrNameLst>
                                          <p:attrName>ppt_h</p:attrName>
                                        </p:attrNameLst>
                                      </p:cBhvr>
                                      <p:tavLst>
                                        <p:tav tm="0">
                                          <p:val>
                                            <p:strVal val="#ppt_h*2"/>
                                          </p:val>
                                        </p:tav>
                                        <p:tav tm="100000">
                                          <p:val>
                                            <p:strVal val="#ppt_h"/>
                                          </p:val>
                                        </p:tav>
                                      </p:tavLst>
                                    </p:anim>
                                  </p:childTnLst>
                                </p:cTn>
                              </p:par>
                              <p:par>
                                <p:cTn id="40" presetID="10" presetClass="entr" presetSubtype="0" fill="hold" grpId="0" nodeType="withEffect">
                                  <p:stCondLst>
                                    <p:cond delay="0"/>
                                  </p:stCondLst>
                                  <p:iterate type="lt">
                                    <p:tmPct val="10000"/>
                                  </p:iterate>
                                  <p:childTnLst>
                                    <p:set>
                                      <p:cBhvr>
                                        <p:cTn id="41" dur="1" fill="hold">
                                          <p:stCondLst>
                                            <p:cond delay="0"/>
                                          </p:stCondLst>
                                        </p:cTn>
                                        <p:tgtEl>
                                          <p:spTgt spid="3"/>
                                        </p:tgtEl>
                                        <p:attrNameLst>
                                          <p:attrName>style.visibility</p:attrName>
                                        </p:attrNameLst>
                                      </p:cBhvr>
                                      <p:to>
                                        <p:strVal val="visible"/>
                                      </p:to>
                                    </p:set>
                                    <p:animEffect transition="in" filter="fade">
                                      <p:cBhvr>
                                        <p:cTn id="42" dur="300"/>
                                        <p:tgtEl>
                                          <p:spTgt spid="3"/>
                                        </p:tgtEl>
                                      </p:cBhvr>
                                    </p:animEffect>
                                    <p:anim to="" calcmode="lin" valueType="num">
                                      <p:cBhvr>
                                        <p:cTn id="43"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44"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45" dur="100" accel="50000" fill="remove">
                                          <p:stCondLst>
                                            <p:cond delay="50"/>
                                          </p:stCondLst>
                                        </p:cTn>
                                        <p:tgtEl>
                                          <p:spTgt spid="3"/>
                                        </p:tgtEl>
                                      </p:cBhvr>
                                      <p:from x="100000" y="100000"/>
                                      <p:to x="250000" y="250000"/>
                                    </p:animScale>
                                    <p:animScale>
                                      <p:cBhvr>
                                        <p:cTn id="46" dur="150" accel="50000" fill="remove">
                                          <p:stCondLst>
                                            <p:cond delay="150"/>
                                          </p:stCondLst>
                                        </p:cTn>
                                        <p:tgtEl>
                                          <p:spTgt spid="3"/>
                                        </p:tgtEl>
                                      </p:cBhvr>
                                      <p:from x="100000" y="100000"/>
                                      <p:to x="150000" y="150000"/>
                                    </p:animScale>
                                    <p:anim to="" calcmode="lin" valueType="num">
                                      <p:cBhvr>
                                        <p:cTn id="47"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48"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4" grpId="0"/>
      <p:bldP spid="34" grpId="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7"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16" y="5747657"/>
            <a:ext cx="12192317" cy="1110440"/>
            <a:chOff x="-316" y="5112385"/>
            <a:chExt cx="12192317" cy="1745712"/>
          </a:xfrm>
        </p:grpSpPr>
        <p:sp>
          <p:nvSpPr>
            <p:cNvPr id="5"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67" name="矩形 66"/>
          <p:cNvSpPr/>
          <p:nvPr/>
        </p:nvSpPr>
        <p:spPr>
          <a:xfrm>
            <a:off x="779780" y="1847215"/>
            <a:ext cx="10812145" cy="342011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endParaRPr>
          </a:p>
        </p:txBody>
      </p:sp>
      <p:sp>
        <p:nvSpPr>
          <p:cNvPr id="68" name="矩形 67"/>
          <p:cNvSpPr/>
          <p:nvPr/>
        </p:nvSpPr>
        <p:spPr>
          <a:xfrm>
            <a:off x="785024" y="1847426"/>
            <a:ext cx="10812019" cy="21340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内容"/>
          <p:cNvSpPr/>
          <p:nvPr>
            <p:custDataLst>
              <p:tags r:id="rId3"/>
            </p:custDataLst>
          </p:nvPr>
        </p:nvSpPr>
        <p:spPr>
          <a:xfrm>
            <a:off x="941070" y="2358390"/>
            <a:ext cx="10310495" cy="3044825"/>
          </a:xfrm>
          <a:prstGeom prst="rect">
            <a:avLst/>
          </a:prstGeom>
          <a:ln>
            <a:noFill/>
          </a:ln>
        </p:spPr>
        <p:txBody>
          <a:bodyPr wrap="square">
            <a:noAutofit/>
          </a:bodyPr>
          <a:lstStyle/>
          <a:p>
            <a:pPr marL="0" marR="0" lvl="0" indent="0" algn="just" defTabSz="914400" rtl="0" eaLnBrk="1" fontAlgn="auto" latinLnBrk="0" hangingPunct="1">
              <a:lnSpc>
                <a:spcPct val="140000"/>
              </a:lnSpc>
              <a:spcBef>
                <a:spcPts val="300"/>
              </a:spcBef>
              <a:spcAft>
                <a:spcPts val="300"/>
              </a:spcAft>
              <a:buClrTx/>
              <a:buSzTx/>
              <a:buFontTx/>
              <a:buNone/>
              <a:defRPr/>
            </a:pPr>
            <a:r>
              <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The development of E-business can be traced back to the 1960s when companies began to use Electronic Data Interchange (EDI) to exchange business documents electronically. </a:t>
            </a:r>
            <a:endPar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eaLnBrk="1" fontAlgn="auto" latinLnBrk="0" hangingPunct="1">
              <a:lnSpc>
                <a:spcPct val="140000"/>
              </a:lnSpc>
              <a:spcBef>
                <a:spcPts val="300"/>
              </a:spcBef>
              <a:spcAft>
                <a:spcPts val="300"/>
              </a:spcAft>
              <a:buClrTx/>
              <a:buSzTx/>
              <a:buFontTx/>
              <a:buNone/>
              <a:defRPr/>
            </a:pPr>
            <a:r>
              <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In the 1990s, the Internet revolutionized E-business, making it accessible to a wider audience. The development of online marketplaces and shopping carts enabled businesses to sell products and services online, while digital marketing allowed them to reach customers more effectively. </a:t>
            </a:r>
            <a:endPar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endParaRPr>
          </a:p>
          <a:p>
            <a:pPr marL="0" marR="0" lvl="0" indent="0" algn="just" defTabSz="914400" rtl="0" eaLnBrk="1" fontAlgn="auto" latinLnBrk="0" hangingPunct="1">
              <a:lnSpc>
                <a:spcPct val="140000"/>
              </a:lnSpc>
              <a:spcBef>
                <a:spcPts val="300"/>
              </a:spcBef>
              <a:spcAft>
                <a:spcPts val="300"/>
              </a:spcAft>
              <a:buClrTx/>
              <a:buSzTx/>
              <a:buFontTx/>
              <a:buNone/>
              <a:defRPr/>
            </a:pPr>
            <a:r>
              <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rPr>
              <a:t>The early 2000s saw the rise of cloud computing and Software as a Service (SaaS), which provided businesses with practical and cost-effective solutions for managing E-business operations. </a:t>
            </a:r>
            <a:endParaRPr kumimoji="0" sz="16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2" name="圈箭头"/>
          <p:cNvSpPr/>
          <p:nvPr/>
        </p:nvSpPr>
        <p:spPr>
          <a:xfrm>
            <a:off x="829356" y="1014652"/>
            <a:ext cx="412115" cy="412115"/>
          </a:xfrm>
          <a:custGeom>
            <a:avLst/>
            <a:gdLst>
              <a:gd name="connsiteX0" fmla="*/ 158628 w 585904"/>
              <a:gd name="connsiteY0" fmla="*/ 130053 h 585904"/>
              <a:gd name="connsiteX1" fmla="*/ 321527 w 585904"/>
              <a:gd name="connsiteY1" fmla="*/ 130053 h 585904"/>
              <a:gd name="connsiteX2" fmla="*/ 484425 w 585904"/>
              <a:gd name="connsiteY2" fmla="*/ 292952 h 585904"/>
              <a:gd name="connsiteX3" fmla="*/ 321527 w 585904"/>
              <a:gd name="connsiteY3" fmla="*/ 455850 h 585904"/>
              <a:gd name="connsiteX4" fmla="*/ 158628 w 585904"/>
              <a:gd name="connsiteY4" fmla="*/ 455850 h 585904"/>
              <a:gd name="connsiteX5" fmla="*/ 321527 w 585904"/>
              <a:gd name="connsiteY5" fmla="*/ 292952 h 585904"/>
              <a:gd name="connsiteX6" fmla="*/ 292951 w 585904"/>
              <a:gd name="connsiteY6" fmla="*/ 28505 h 585904"/>
              <a:gd name="connsiteX7" fmla="*/ 28504 w 585904"/>
              <a:gd name="connsiteY7" fmla="*/ 292952 h 585904"/>
              <a:gd name="connsiteX8" fmla="*/ 292951 w 585904"/>
              <a:gd name="connsiteY8" fmla="*/ 557399 h 585904"/>
              <a:gd name="connsiteX9" fmla="*/ 557398 w 585904"/>
              <a:gd name="connsiteY9" fmla="*/ 292952 h 585904"/>
              <a:gd name="connsiteX10" fmla="*/ 292951 w 585904"/>
              <a:gd name="connsiteY10" fmla="*/ 28505 h 585904"/>
              <a:gd name="connsiteX11" fmla="*/ 292952 w 585904"/>
              <a:gd name="connsiteY11" fmla="*/ 0 h 585904"/>
              <a:gd name="connsiteX12" fmla="*/ 585904 w 585904"/>
              <a:gd name="connsiteY12" fmla="*/ 292952 h 585904"/>
              <a:gd name="connsiteX13" fmla="*/ 292952 w 585904"/>
              <a:gd name="connsiteY13" fmla="*/ 585904 h 585904"/>
              <a:gd name="connsiteX14" fmla="*/ 0 w 585904"/>
              <a:gd name="connsiteY14" fmla="*/ 292952 h 585904"/>
              <a:gd name="connsiteX15" fmla="*/ 292952 w 585904"/>
              <a:gd name="connsiteY15" fmla="*/ 0 h 58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904" h="585904">
                <a:moveTo>
                  <a:pt x="158628" y="130053"/>
                </a:moveTo>
                <a:lnTo>
                  <a:pt x="321527" y="130053"/>
                </a:lnTo>
                <a:lnTo>
                  <a:pt x="484425" y="292952"/>
                </a:lnTo>
                <a:lnTo>
                  <a:pt x="321527" y="455850"/>
                </a:lnTo>
                <a:lnTo>
                  <a:pt x="158628" y="455850"/>
                </a:lnTo>
                <a:lnTo>
                  <a:pt x="321527" y="292952"/>
                </a:lnTo>
                <a:close/>
                <a:moveTo>
                  <a:pt x="292951" y="28505"/>
                </a:moveTo>
                <a:cubicBezTo>
                  <a:pt x="146901" y="28505"/>
                  <a:pt x="28504" y="146902"/>
                  <a:pt x="28504" y="292952"/>
                </a:cubicBezTo>
                <a:cubicBezTo>
                  <a:pt x="28504" y="439002"/>
                  <a:pt x="146901" y="557399"/>
                  <a:pt x="292951" y="557399"/>
                </a:cubicBezTo>
                <a:cubicBezTo>
                  <a:pt x="439001" y="557399"/>
                  <a:pt x="557398" y="439002"/>
                  <a:pt x="557398" y="292952"/>
                </a:cubicBezTo>
                <a:cubicBezTo>
                  <a:pt x="557398" y="146902"/>
                  <a:pt x="439001" y="28505"/>
                  <a:pt x="292951" y="28505"/>
                </a:cubicBezTo>
                <a:close/>
                <a:moveTo>
                  <a:pt x="292952" y="0"/>
                </a:moveTo>
                <a:cubicBezTo>
                  <a:pt x="454745" y="0"/>
                  <a:pt x="585904" y="131159"/>
                  <a:pt x="585904" y="292952"/>
                </a:cubicBezTo>
                <a:cubicBezTo>
                  <a:pt x="585904" y="454745"/>
                  <a:pt x="454745" y="585904"/>
                  <a:pt x="292952" y="585904"/>
                </a:cubicBezTo>
                <a:cubicBezTo>
                  <a:pt x="131159" y="585904"/>
                  <a:pt x="0" y="454745"/>
                  <a:pt x="0" y="292952"/>
                </a:cubicBezTo>
                <a:cubicBezTo>
                  <a:pt x="0" y="131159"/>
                  <a:pt x="131159" y="0"/>
                  <a:pt x="292952" y="0"/>
                </a:cubicBezTo>
                <a:close/>
              </a:path>
            </a:pathLst>
          </a:custGeom>
          <a:solidFill>
            <a:schemeClr val="accent1"/>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1219200" eaLnBrk="1" fontAlgn="auto" hangingPunct="1">
              <a:spcBef>
                <a:spcPts val="0"/>
              </a:spcBef>
              <a:spcAft>
                <a:spcPts val="0"/>
              </a:spcAft>
              <a:defRPr/>
            </a:pPr>
            <a:endParaRPr lang="zh-CN" altLang="en-US" sz="1355" dirty="0">
              <a:solidFill>
                <a:srgbClr val="FFFFFF"/>
              </a:solidFill>
              <a:latin typeface="inpin heiti" charset="-122"/>
              <a:ea typeface="inpin heiti" charset="-122"/>
              <a:cs typeface="inpin heiti" charset="-122"/>
              <a:sym typeface="Helvetica Light"/>
            </a:endParaRPr>
          </a:p>
        </p:txBody>
      </p:sp>
      <p:sp>
        <p:nvSpPr>
          <p:cNvPr id="3" name="标题"/>
          <p:cNvSpPr txBox="1"/>
          <p:nvPr>
            <p:custDataLst>
              <p:tags r:id="rId4"/>
            </p:custDataLst>
          </p:nvPr>
        </p:nvSpPr>
        <p:spPr>
          <a:xfrm>
            <a:off x="1241213" y="892203"/>
            <a:ext cx="10010141" cy="657013"/>
          </a:xfrm>
          <a:prstGeom prst="rect">
            <a:avLst/>
          </a:prstGeom>
          <a:noFill/>
        </p:spPr>
        <p:txBody>
          <a:bodyPr wrap="square" rtlCol="0" anchor="ctr">
            <a:normAutofit/>
          </a:bodyPr>
          <a:lstStyle/>
          <a:p>
            <a:pPr marR="0" lvl="0" indent="0" algn="l" defTabSz="914400" rtl="0" fontAlgn="auto">
              <a:lnSpc>
                <a:spcPct val="100000"/>
              </a:lnSpc>
              <a:spcBef>
                <a:spcPts val="0"/>
              </a:spcBef>
              <a:spcAft>
                <a:spcPts val="0"/>
              </a:spcAft>
              <a:buClrTx/>
              <a:buSzTx/>
              <a:buFontTx/>
              <a:buNone/>
              <a:defRPr/>
            </a:pPr>
            <a:r>
              <a:rPr sz="3200" b="1" noProof="0">
                <a:ln>
                  <a:noFill/>
                </a:ln>
                <a:solidFill>
                  <a:schemeClr val="accent1"/>
                </a:solidFill>
                <a:uLnTx/>
                <a:uFillTx/>
                <a:latin typeface="微软雅黑" panose="020B0503020204020204" pitchFamily="34" charset="-122"/>
                <a:ea typeface="微软雅黑" panose="020B0503020204020204" pitchFamily="34" charset="-122"/>
                <a:cs typeface="+mn-ea"/>
                <a:sym typeface="+mn-ea"/>
              </a:rPr>
              <a:t>History of E-business</a:t>
            </a:r>
            <a:endParaRPr sz="3200" b="1" noProof="0">
              <a:ln>
                <a:noFill/>
              </a:ln>
              <a:solidFill>
                <a:schemeClr val="accent1"/>
              </a:solidFill>
              <a:uLnTx/>
              <a:uFillTx/>
              <a:latin typeface="微软雅黑" panose="020B0503020204020204" pitchFamily="34" charset="-122"/>
              <a:ea typeface="微软雅黑" panose="020B0503020204020204" pitchFamily="34" charset="-122"/>
              <a:cs typeface="+mn-ea"/>
              <a:sym typeface="+mn-ea"/>
            </a:endParaRPr>
          </a:p>
        </p:txBody>
      </p:sp>
    </p:spTree>
    <p:custDataLst>
      <p:tags r:id="rId5"/>
    </p:custDataLst>
  </p:cSld>
  <p:clrMapOvr>
    <a:overrideClrMapping bg1="lt1" tx1="dk1" bg2="lt2" tx2="dk2" accent1="accent1" accent2="accent2" accent3="accent3" accent4="accent4" accent5="accent5" accent6="accent6" hlink="hlink" folHlink="folHlink"/>
  </p:clrMapOvr>
  <p:transition spd="slow">
    <p:push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500"/>
                                            <p:tgtEl>
                                              <p:spTgt spid="6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7"/>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to="" calcmode="lin" valueType="num">
                                          <p:cBhvr>
                                            <p:cTn id="28" dur="500" fill="hold">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4"/>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 to="" calcmode="lin" valueType="num">
                                          <p:cBhvr>
                                            <p:cTn id="35" dur="500" fill="hold">
                                              <p:stCondLst>
                                                <p:cond delay="0"/>
                                              </p:stCondLst>
                                            </p:cTn>
                                            <p:tgtEl>
                                              <p:spTgt spid="6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6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67"/>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67"/>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67"/>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 to="" calcmode="lin" valueType="num">
                                          <p:cBhvr>
                                            <p:cTn id="42" dur="500" fill="hold">
                                              <p:stCondLst>
                                                <p:cond delay="0"/>
                                              </p:stCondLst>
                                            </p:cTn>
                                            <p:tgtEl>
                                              <p:spTgt spid="68"/>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3" dur="500" fill="hold">
                                              <p:stCondLst>
                                                <p:cond delay="0"/>
                                              </p:stCondLst>
                                            </p:cTn>
                                            <p:tgtEl>
                                              <p:spTgt spid="68"/>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4" dur="500" fill="hold">
                                              <p:stCondLst>
                                                <p:cond delay="0"/>
                                              </p:stCondLst>
                                            </p:cTn>
                                            <p:tgtEl>
                                              <p:spTgt spid="68"/>
                                            </p:tgtEl>
                                            <p:attrNameLst>
                                              <p:attrName>style.opacity</p:attrName>
                                            </p:attrNameLst>
                                          </p:cBhvr>
                                          <p:tavLst>
                                            <p:tav tm="0">
                                              <p:val>
                                                <p:fltVal val="0"/>
                                              </p:val>
                                            </p:tav>
                                            <p:tav tm="100000">
                                              <p:val>
                                                <p:fltVal val="1"/>
                                              </p:val>
                                            </p:tav>
                                          </p:tavLst>
                                        </p:anim>
                                        <p:anim to="" calcmode="lin" valueType="num">
                                          <p:cBhvr>
                                            <p:cTn id="45" dur="500" fill="hold">
                                              <p:stCondLst>
                                                <p:cond delay="0"/>
                                              </p:stCondLst>
                                            </p:cTn>
                                            <p:tgtEl>
                                              <p:spTgt spid="68"/>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68"/>
                                            </p:tgtEl>
                                            <p:attrNameLst>
                                              <p:attrName>ppt_h</p:attrName>
                                            </p:attrNameLst>
                                          </p:cBhvr>
                                          <p:tavLst>
                                            <p:tav tm="0">
                                              <p:val>
                                                <p:strVal val="#ppt_h*2"/>
                                              </p:val>
                                            </p:tav>
                                            <p:tav tm="100000">
                                              <p:val>
                                                <p:strVal val="#ppt_h"/>
                                              </p:val>
                                            </p:tav>
                                          </p:tavLst>
                                        </p:anim>
                                      </p:childTnLst>
                                    </p:cTn>
                                  </p:par>
                                  <p:par>
                                    <p:cTn id="47" presetID="0" presetClass="entr" presetSubtype="0" fill="hold" grpId="1" nodeType="withEffect">
                                      <p:stCondLst>
                                        <p:cond delay="0"/>
                                      </p:stCondLst>
                                      <p:childTnLst>
                                        <p:set>
                                          <p:cBhvr>
                                            <p:cTn id="48" dur="1" fill="hold">
                                              <p:stCondLst>
                                                <p:cond delay="0"/>
                                              </p:stCondLst>
                                            </p:cTn>
                                            <p:tgtEl>
                                              <p:spTgt spid="64"/>
                                            </p:tgtEl>
                                            <p:attrNameLst>
                                              <p:attrName>style.visibility</p:attrName>
                                            </p:attrNameLst>
                                          </p:cBhvr>
                                          <p:to>
                                            <p:strVal val="visible"/>
                                          </p:to>
                                        </p:set>
                                        <p:anim to="" calcmode="lin" valueType="num">
                                          <p:cBhvr>
                                            <p:cTn id="49" dur="500" fill="hold">
                                              <p:stCondLst>
                                                <p:cond delay="0"/>
                                              </p:stCondLst>
                                            </p:cTn>
                                            <p:tgtEl>
                                              <p:spTgt spid="6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0" dur="500" fill="hold">
                                              <p:stCondLst>
                                                <p:cond delay="0"/>
                                              </p:stCondLst>
                                            </p:cTn>
                                            <p:tgtEl>
                                              <p:spTgt spid="6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1" dur="500" fill="hold">
                                              <p:stCondLst>
                                                <p:cond delay="0"/>
                                              </p:stCondLst>
                                            </p:cTn>
                                            <p:tgtEl>
                                              <p:spTgt spid="64"/>
                                            </p:tgtEl>
                                            <p:attrNameLst>
                                              <p:attrName>style.opacity</p:attrName>
                                            </p:attrNameLst>
                                          </p:cBhvr>
                                          <p:tavLst>
                                            <p:tav tm="0">
                                              <p:val>
                                                <p:fltVal val="0"/>
                                              </p:val>
                                            </p:tav>
                                            <p:tav tm="100000">
                                              <p:val>
                                                <p:fltVal val="1"/>
                                              </p:val>
                                            </p:tav>
                                          </p:tavLst>
                                        </p:anim>
                                        <p:anim to="" calcmode="lin" valueType="num">
                                          <p:cBhvr>
                                            <p:cTn id="52" dur="500" fill="hold">
                                              <p:stCondLst>
                                                <p:cond delay="0"/>
                                              </p:stCondLst>
                                            </p:cTn>
                                            <p:tgtEl>
                                              <p:spTgt spid="64"/>
                                            </p:tgtEl>
                                            <p:attrNameLst>
                                              <p:attrName>ppt_w</p:attrName>
                                            </p:attrNameLst>
                                          </p:cBhvr>
                                          <p:tavLst>
                                            <p:tav tm="0">
                                              <p:val>
                                                <p:strVal val="#ppt_w*2"/>
                                              </p:val>
                                            </p:tav>
                                            <p:tav tm="100000">
                                              <p:val>
                                                <p:strVal val="#ppt_w"/>
                                              </p:val>
                                            </p:tav>
                                          </p:tavLst>
                                        </p:anim>
                                        <p:anim to="" calcmode="lin" valueType="num">
                                          <p:cBhvr>
                                            <p:cTn id="53" dur="500" fill="hold">
                                              <p:stCondLst>
                                                <p:cond delay="0"/>
                                              </p:stCondLst>
                                            </p:cTn>
                                            <p:tgtEl>
                                              <p:spTgt spid="64"/>
                                            </p:tgtEl>
                                            <p:attrNameLst>
                                              <p:attrName>ppt_h</p:attrName>
                                            </p:attrNameLst>
                                          </p:cBhvr>
                                          <p:tavLst>
                                            <p:tav tm="0">
                                              <p:val>
                                                <p:strVal val="#ppt_h*2"/>
                                              </p:val>
                                            </p:tav>
                                            <p:tav tm="100000">
                                              <p:val>
                                                <p:strVal val="#ppt_h"/>
                                              </p:val>
                                            </p:tav>
                                          </p:tavLst>
                                        </p:anim>
                                      </p:childTnLst>
                                    </p:cTn>
                                  </p:par>
                                  <p:par>
                                    <p:cTn id="54" presetID="0" presetClass="entr" presetSubtype="0" fill="hold" grpId="1" nodeType="withEffect">
                                      <p:stCondLst>
                                        <p:cond delay="0"/>
                                      </p:stCondLst>
                                      <p:childTnLst>
                                        <p:set>
                                          <p:cBhvr>
                                            <p:cTn id="55" dur="1" fill="hold">
                                              <p:stCondLst>
                                                <p:cond delay="0"/>
                                              </p:stCondLst>
                                            </p:cTn>
                                            <p:tgtEl>
                                              <p:spTgt spid="2"/>
                                            </p:tgtEl>
                                            <p:attrNameLst>
                                              <p:attrName>style.visibility</p:attrName>
                                            </p:attrNameLst>
                                          </p:cBhvr>
                                          <p:to>
                                            <p:strVal val="visible"/>
                                          </p:to>
                                        </p:set>
                                        <p:anim to="" calcmode="lin" valueType="num">
                                          <p:cBhvr>
                                            <p:cTn id="56"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7"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8"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59"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60"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61" presetID="53" presetClass="entr" presetSubtype="16" fill="hold" grpId="1" nodeType="withEffect" p14:presetBounceEnd="100000">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7" grpId="0" bldLvl="0" animBg="1"/>
          <p:bldP spid="68" grpId="0" animBg="1"/>
          <p:bldP spid="64" grpId="0"/>
          <p:bldP spid="64" grpId="1"/>
          <p:bldP spid="2" grpId="0" bldLvl="0" animBg="1"/>
          <p:bldP spid="2" grpId="1" animBg="1"/>
          <p:bldP spid="3" grpId="0"/>
          <p:bldP spid="3"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up)">
                                          <p:cBhvr>
                                            <p:cTn id="7" dur="500"/>
                                            <p:tgtEl>
                                              <p:spTgt spid="6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p:tgtEl>
                                              <p:spTgt spid="2"/>
                                            </p:tgtEl>
                                            <p:attrNameLst>
                                              <p:attrName>ppt_x</p:attrName>
                                            </p:attrNameLst>
                                          </p:cBhvr>
                                          <p:tavLst>
                                            <p:tav tm="0">
                                              <p:val>
                                                <p:strVal val="#ppt_x-#ppt_w*1.125000"/>
                                              </p:val>
                                            </p:tav>
                                            <p:tav tm="100000">
                                              <p:val>
                                                <p:strVal val="#ppt_x"/>
                                              </p:val>
                                            </p:tav>
                                          </p:tavLst>
                                        </p:anim>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to="" calcmode="lin" valueType="num">
                                          <p:cBhvr>
                                            <p:cTn id="21"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7"/>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7"/>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7"/>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to="" calcmode="lin" valueType="num">
                                          <p:cBhvr>
                                            <p:cTn id="28" dur="500" fill="hold">
                                              <p:stCondLst>
                                                <p:cond delay="0"/>
                                              </p:stCondLst>
                                            </p:cTn>
                                            <p:tgtEl>
                                              <p:spTgt spid="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4"/>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4"/>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4"/>
                                            </p:tgtEl>
                                            <p:attrNameLst>
                                              <p:attrName>ppt_h</p:attrName>
                                            </p:attrNameLst>
                                          </p:cBhvr>
                                          <p:tavLst>
                                            <p:tav tm="0">
                                              <p:val>
                                                <p:strVal val="#ppt_h*2"/>
                                              </p:val>
                                            </p:tav>
                                            <p:tav tm="100000">
                                              <p:val>
                                                <p:strVal val="#ppt_h"/>
                                              </p:val>
                                            </p:tav>
                                          </p:tavLst>
                                        </p:anim>
                                      </p:childTnLst>
                                    </p:cTn>
                                  </p:par>
                                  <p:par>
                                    <p:cTn id="33" presetID="0"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 to="" calcmode="lin" valueType="num">
                                          <p:cBhvr>
                                            <p:cTn id="35" dur="500" fill="hold">
                                              <p:stCondLst>
                                                <p:cond delay="0"/>
                                              </p:stCondLst>
                                            </p:cTn>
                                            <p:tgtEl>
                                              <p:spTgt spid="6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67"/>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67"/>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67"/>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67"/>
                                            </p:tgtEl>
                                            <p:attrNameLst>
                                              <p:attrName>ppt_h</p:attrName>
                                            </p:attrNameLst>
                                          </p:cBhvr>
                                          <p:tavLst>
                                            <p:tav tm="0">
                                              <p:val>
                                                <p:strVal val="#ppt_h*2"/>
                                              </p:val>
                                            </p:tav>
                                            <p:tav tm="100000">
                                              <p:val>
                                                <p:strVal val="#ppt_h"/>
                                              </p:val>
                                            </p:tav>
                                          </p:tavLst>
                                        </p:anim>
                                      </p:childTnLst>
                                    </p:cTn>
                                  </p:par>
                                  <p:par>
                                    <p:cTn id="40" presetID="0" presetClass="entr" presetSubtype="0"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 to="" calcmode="lin" valueType="num">
                                          <p:cBhvr>
                                            <p:cTn id="42" dur="500" fill="hold">
                                              <p:stCondLst>
                                                <p:cond delay="0"/>
                                              </p:stCondLst>
                                            </p:cTn>
                                            <p:tgtEl>
                                              <p:spTgt spid="68"/>
                                            </p:tgtEl>
                                            <p:attrNameLst>
                                              <p:attrName>ppt_x</p:attrName>
                                            </p:attrNameLst>
                                          </p:cBhvr>
                                          <p:tavLst>
                                            <p:tav tm="0" fmla="((floor(#ppt_x-0.5)+ceil(#ppt_x-0.5))*0.5+0.5)+(#ppt_x- ((floor(#ppt_x-0.5)+ceil(#ppt_x-0.5))*0.5+0.5))*$">
                                              <p:val>
                                                <p:fltVal val="0"/>
                                              </p:val>
                                            </p:tav>
                                            <p:tav tm="100000">
                                              <p:val>
                                                <p:fltVal val="1"/>
                                              </p:val>
                                            </p:tav>
                                          </p:tavLst>
                                        </p:anim>
                                        <p:anim to="" calcmode="lin" valueType="num">
                                          <p:cBhvr>
                                            <p:cTn id="43" dur="500" fill="hold">
                                              <p:stCondLst>
                                                <p:cond delay="0"/>
                                              </p:stCondLst>
                                            </p:cTn>
                                            <p:tgtEl>
                                              <p:spTgt spid="68"/>
                                            </p:tgtEl>
                                            <p:attrNameLst>
                                              <p:attrName>ppt_y</p:attrName>
                                            </p:attrNameLst>
                                          </p:cBhvr>
                                          <p:tavLst>
                                            <p:tav tm="0" fmla="((floor(#ppt_y-0.5)+ceil(#ppt_y-0.5))*0.5+0.5)+(#ppt_y- ((floor(#ppt_y-0.5)+ceil(#ppt_y-0.5))*0.5+0.5))*$">
                                              <p:val>
                                                <p:fltVal val="0"/>
                                              </p:val>
                                            </p:tav>
                                            <p:tav tm="100000">
                                              <p:val>
                                                <p:fltVal val="1"/>
                                              </p:val>
                                            </p:tav>
                                          </p:tavLst>
                                        </p:anim>
                                        <p:anim to="" calcmode="lin" valueType="num">
                                          <p:cBhvr>
                                            <p:cTn id="44" dur="500" fill="hold">
                                              <p:stCondLst>
                                                <p:cond delay="0"/>
                                              </p:stCondLst>
                                            </p:cTn>
                                            <p:tgtEl>
                                              <p:spTgt spid="68"/>
                                            </p:tgtEl>
                                            <p:attrNameLst>
                                              <p:attrName>style.opacity</p:attrName>
                                            </p:attrNameLst>
                                          </p:cBhvr>
                                          <p:tavLst>
                                            <p:tav tm="0">
                                              <p:val>
                                                <p:fltVal val="0"/>
                                              </p:val>
                                            </p:tav>
                                            <p:tav tm="100000">
                                              <p:val>
                                                <p:fltVal val="1"/>
                                              </p:val>
                                            </p:tav>
                                          </p:tavLst>
                                        </p:anim>
                                        <p:anim to="" calcmode="lin" valueType="num">
                                          <p:cBhvr>
                                            <p:cTn id="45" dur="500" fill="hold">
                                              <p:stCondLst>
                                                <p:cond delay="0"/>
                                              </p:stCondLst>
                                            </p:cTn>
                                            <p:tgtEl>
                                              <p:spTgt spid="68"/>
                                            </p:tgtEl>
                                            <p:attrNameLst>
                                              <p:attrName>ppt_w</p:attrName>
                                            </p:attrNameLst>
                                          </p:cBhvr>
                                          <p:tavLst>
                                            <p:tav tm="0">
                                              <p:val>
                                                <p:strVal val="#ppt_w*2"/>
                                              </p:val>
                                            </p:tav>
                                            <p:tav tm="100000">
                                              <p:val>
                                                <p:strVal val="#ppt_w"/>
                                              </p:val>
                                            </p:tav>
                                          </p:tavLst>
                                        </p:anim>
                                        <p:anim to="" calcmode="lin" valueType="num">
                                          <p:cBhvr>
                                            <p:cTn id="46" dur="500" fill="hold">
                                              <p:stCondLst>
                                                <p:cond delay="0"/>
                                              </p:stCondLst>
                                            </p:cTn>
                                            <p:tgtEl>
                                              <p:spTgt spid="68"/>
                                            </p:tgtEl>
                                            <p:attrNameLst>
                                              <p:attrName>ppt_h</p:attrName>
                                            </p:attrNameLst>
                                          </p:cBhvr>
                                          <p:tavLst>
                                            <p:tav tm="0">
                                              <p:val>
                                                <p:strVal val="#ppt_h*2"/>
                                              </p:val>
                                            </p:tav>
                                            <p:tav tm="100000">
                                              <p:val>
                                                <p:strVal val="#ppt_h"/>
                                              </p:val>
                                            </p:tav>
                                          </p:tavLst>
                                        </p:anim>
                                      </p:childTnLst>
                                    </p:cTn>
                                  </p:par>
                                  <p:par>
                                    <p:cTn id="47" presetID="0" presetClass="entr" presetSubtype="0" fill="hold" grpId="1" nodeType="withEffect">
                                      <p:stCondLst>
                                        <p:cond delay="0"/>
                                      </p:stCondLst>
                                      <p:childTnLst>
                                        <p:set>
                                          <p:cBhvr>
                                            <p:cTn id="48" dur="1" fill="hold">
                                              <p:stCondLst>
                                                <p:cond delay="0"/>
                                              </p:stCondLst>
                                            </p:cTn>
                                            <p:tgtEl>
                                              <p:spTgt spid="64"/>
                                            </p:tgtEl>
                                            <p:attrNameLst>
                                              <p:attrName>style.visibility</p:attrName>
                                            </p:attrNameLst>
                                          </p:cBhvr>
                                          <p:to>
                                            <p:strVal val="visible"/>
                                          </p:to>
                                        </p:set>
                                        <p:anim to="" calcmode="lin" valueType="num">
                                          <p:cBhvr>
                                            <p:cTn id="49" dur="500" fill="hold">
                                              <p:stCondLst>
                                                <p:cond delay="0"/>
                                              </p:stCondLst>
                                            </p:cTn>
                                            <p:tgtEl>
                                              <p:spTgt spid="6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0" dur="500" fill="hold">
                                              <p:stCondLst>
                                                <p:cond delay="0"/>
                                              </p:stCondLst>
                                            </p:cTn>
                                            <p:tgtEl>
                                              <p:spTgt spid="6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1" dur="500" fill="hold">
                                              <p:stCondLst>
                                                <p:cond delay="0"/>
                                              </p:stCondLst>
                                            </p:cTn>
                                            <p:tgtEl>
                                              <p:spTgt spid="64"/>
                                            </p:tgtEl>
                                            <p:attrNameLst>
                                              <p:attrName>style.opacity</p:attrName>
                                            </p:attrNameLst>
                                          </p:cBhvr>
                                          <p:tavLst>
                                            <p:tav tm="0">
                                              <p:val>
                                                <p:fltVal val="0"/>
                                              </p:val>
                                            </p:tav>
                                            <p:tav tm="100000">
                                              <p:val>
                                                <p:fltVal val="1"/>
                                              </p:val>
                                            </p:tav>
                                          </p:tavLst>
                                        </p:anim>
                                        <p:anim to="" calcmode="lin" valueType="num">
                                          <p:cBhvr>
                                            <p:cTn id="52" dur="500" fill="hold">
                                              <p:stCondLst>
                                                <p:cond delay="0"/>
                                              </p:stCondLst>
                                            </p:cTn>
                                            <p:tgtEl>
                                              <p:spTgt spid="64"/>
                                            </p:tgtEl>
                                            <p:attrNameLst>
                                              <p:attrName>ppt_w</p:attrName>
                                            </p:attrNameLst>
                                          </p:cBhvr>
                                          <p:tavLst>
                                            <p:tav tm="0">
                                              <p:val>
                                                <p:strVal val="#ppt_w*2"/>
                                              </p:val>
                                            </p:tav>
                                            <p:tav tm="100000">
                                              <p:val>
                                                <p:strVal val="#ppt_w"/>
                                              </p:val>
                                            </p:tav>
                                          </p:tavLst>
                                        </p:anim>
                                        <p:anim to="" calcmode="lin" valueType="num">
                                          <p:cBhvr>
                                            <p:cTn id="53" dur="500" fill="hold">
                                              <p:stCondLst>
                                                <p:cond delay="0"/>
                                              </p:stCondLst>
                                            </p:cTn>
                                            <p:tgtEl>
                                              <p:spTgt spid="64"/>
                                            </p:tgtEl>
                                            <p:attrNameLst>
                                              <p:attrName>ppt_h</p:attrName>
                                            </p:attrNameLst>
                                          </p:cBhvr>
                                          <p:tavLst>
                                            <p:tav tm="0">
                                              <p:val>
                                                <p:strVal val="#ppt_h*2"/>
                                              </p:val>
                                            </p:tav>
                                            <p:tav tm="100000">
                                              <p:val>
                                                <p:strVal val="#ppt_h"/>
                                              </p:val>
                                            </p:tav>
                                          </p:tavLst>
                                        </p:anim>
                                      </p:childTnLst>
                                    </p:cTn>
                                  </p:par>
                                  <p:par>
                                    <p:cTn id="54" presetID="0" presetClass="entr" presetSubtype="0" fill="hold" grpId="1" nodeType="withEffect">
                                      <p:stCondLst>
                                        <p:cond delay="0"/>
                                      </p:stCondLst>
                                      <p:childTnLst>
                                        <p:set>
                                          <p:cBhvr>
                                            <p:cTn id="55" dur="1" fill="hold">
                                              <p:stCondLst>
                                                <p:cond delay="0"/>
                                              </p:stCondLst>
                                            </p:cTn>
                                            <p:tgtEl>
                                              <p:spTgt spid="2"/>
                                            </p:tgtEl>
                                            <p:attrNameLst>
                                              <p:attrName>style.visibility</p:attrName>
                                            </p:attrNameLst>
                                          </p:cBhvr>
                                          <p:to>
                                            <p:strVal val="visible"/>
                                          </p:to>
                                        </p:set>
                                        <p:anim to="" calcmode="lin" valueType="num">
                                          <p:cBhvr>
                                            <p:cTn id="56"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57"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58"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59"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60"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61" presetID="53" presetClass="entr" presetSubtype="16" fill="hold" grpId="1"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7" grpId="0" bldLvl="0" animBg="1"/>
          <p:bldP spid="68" grpId="0" animBg="1"/>
          <p:bldP spid="64" grpId="0"/>
          <p:bldP spid="64" grpId="1"/>
          <p:bldP spid="2" grpId="0" bldLvl="0" animBg="1"/>
          <p:bldP spid="2" grpId="1" animBg="1"/>
          <p:bldP spid="3" grpId="0"/>
          <p:bldP spid="3"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5" name="矩形"/>
          <p:cNvGrpSpPr/>
          <p:nvPr/>
        </p:nvGrpSpPr>
        <p:grpSpPr>
          <a:xfrm>
            <a:off x="448310" y="1541145"/>
            <a:ext cx="7732395" cy="4665980"/>
            <a:chOff x="1106129" y="2153265"/>
            <a:chExt cx="9476837" cy="1652149"/>
          </a:xfrm>
        </p:grpSpPr>
        <p:sp>
          <p:nvSpPr>
            <p:cNvPr id="36" name="1"/>
            <p:cNvSpPr/>
            <p:nvPr>
              <p:custDataLst>
                <p:tags r:id="rId3"/>
              </p:custDataLst>
            </p:nvPr>
          </p:nvSpPr>
          <p:spPr>
            <a:xfrm>
              <a:off x="1106129" y="2153265"/>
              <a:ext cx="9476837" cy="1652149"/>
            </a:xfrm>
            <a:prstGeom prst="rect">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sp>
          <p:nvSpPr>
            <p:cNvPr id="37" name="2"/>
            <p:cNvSpPr/>
            <p:nvPr>
              <p:custDataLst>
                <p:tags r:id="rId4"/>
              </p:custDataLst>
            </p:nvPr>
          </p:nvSpPr>
          <p:spPr>
            <a:xfrm>
              <a:off x="1106129" y="2356643"/>
              <a:ext cx="191729" cy="5487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2400" dirty="0">
                <a:cs typeface="+mn-ea"/>
                <a:sym typeface="+mn-lt"/>
              </a:endParaRPr>
            </a:p>
          </p:txBody>
        </p:sp>
      </p:grpSp>
      <p:sp>
        <p:nvSpPr>
          <p:cNvPr id="34" name="内容"/>
          <p:cNvSpPr/>
          <p:nvPr>
            <p:custDataLst>
              <p:tags r:id="rId5"/>
            </p:custDataLst>
          </p:nvPr>
        </p:nvSpPr>
        <p:spPr>
          <a:xfrm>
            <a:off x="688975" y="1729740"/>
            <a:ext cx="7271385" cy="4335145"/>
          </a:xfrm>
          <a:prstGeom prst="rect">
            <a:avLst/>
          </a:prstGeom>
          <a:noFill/>
        </p:spPr>
        <p:txBody>
          <a:bodyPr wrap="square" lIns="91428" tIns="45714" rIns="91428" bIns="45714">
            <a:noAutofit/>
          </a:bodyPr>
          <a:lstStyle/>
          <a:p>
            <a:pPr indent="313055" algn="l" defTabSz="914400" fontAlgn="base">
              <a:lnSpc>
                <a:spcPct val="150000"/>
              </a:lnSpc>
              <a:spcBef>
                <a:spcPts val="300"/>
              </a:spcBef>
              <a:spcAft>
                <a:spcPts val="300"/>
              </a:spcAft>
            </a:pPr>
            <a:r>
              <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rPr>
              <a:t>E-business has had a significant impact on traditional business models. </a:t>
            </a:r>
            <a:endPar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endParaRPr>
          </a:p>
          <a:p>
            <a:pPr indent="313055" algn="l" defTabSz="914400" fontAlgn="base">
              <a:lnSpc>
                <a:spcPct val="150000"/>
              </a:lnSpc>
              <a:spcBef>
                <a:spcPts val="300"/>
              </a:spcBef>
              <a:spcAft>
                <a:spcPts val="300"/>
              </a:spcAft>
            </a:pPr>
            <a:r>
              <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rPr>
              <a:t>One of the key benefits of E-business is the ability to remove geographic barriers, allowing businesses to reach a larger client base. This has led to the emergence of new business models, such as the e-commerce model, which allows businesses to conduct transactions over the internet. </a:t>
            </a:r>
            <a:endPar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endParaRPr>
          </a:p>
          <a:p>
            <a:pPr indent="313055" algn="l" defTabSz="914400" fontAlgn="base">
              <a:lnSpc>
                <a:spcPct val="150000"/>
              </a:lnSpc>
              <a:spcBef>
                <a:spcPts val="300"/>
              </a:spcBef>
              <a:spcAft>
                <a:spcPts val="300"/>
              </a:spcAft>
            </a:pPr>
            <a:r>
              <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rPr>
              <a:t>Another significant impact of E-business has been the ability to streamline business processes and enhance supply chain management. Through the use of technology, businesses can automate many of their day-to-day functions, reducing costs and increasing efficiency. </a:t>
            </a:r>
            <a:endParaRPr sz="1600" noProof="0">
              <a:ln>
                <a:noFill/>
              </a:ln>
              <a:solidFill>
                <a:schemeClr val="tx1"/>
              </a:solidFill>
              <a:uLnTx/>
              <a:uFillTx/>
              <a:latin typeface="微软雅黑" panose="020B0503020204020204" pitchFamily="34" charset="-122"/>
              <a:ea typeface="微软雅黑" panose="020B0503020204020204" pitchFamily="34" charset="-122"/>
              <a:cs typeface="+mn-ea"/>
              <a:sym typeface="+mn-ea"/>
            </a:endParaRPr>
          </a:p>
        </p:txBody>
      </p:sp>
      <p:sp>
        <p:nvSpPr>
          <p:cNvPr id="3" name="标题"/>
          <p:cNvSpPr txBox="1"/>
          <p:nvPr>
            <p:custDataLst>
              <p:tags r:id="rId6"/>
            </p:custDataLst>
          </p:nvPr>
        </p:nvSpPr>
        <p:spPr>
          <a:xfrm>
            <a:off x="689114" y="655286"/>
            <a:ext cx="8693426" cy="584775"/>
          </a:xfrm>
          <a:prstGeom prst="rect">
            <a:avLst/>
          </a:prstGeom>
          <a:noFill/>
        </p:spPr>
        <p:txBody>
          <a:bodyPr wrap="square" rtlCol="0">
            <a:normAutofit fontScale="90000"/>
          </a:bodyPr>
          <a:lstStyle/>
          <a:p>
            <a:r>
              <a:rPr sz="3200" b="1">
                <a:solidFill>
                  <a:schemeClr val="accent1"/>
                </a:solidFill>
                <a:latin typeface="微软雅黑" panose="020B0503020204020204" pitchFamily="34" charset="-122"/>
                <a:ea typeface="微软雅黑" panose="020B0503020204020204" pitchFamily="34" charset="-122"/>
                <a:cs typeface="+mj-cs"/>
                <a:sym typeface="+mn-ea"/>
              </a:rPr>
              <a:t>The impact of E-business on business models</a:t>
            </a:r>
            <a:endParaRPr sz="3200" b="1">
              <a:solidFill>
                <a:schemeClr val="accent1"/>
              </a:solidFill>
              <a:latin typeface="微软雅黑" panose="020B0503020204020204" pitchFamily="34" charset="-122"/>
              <a:ea typeface="微软雅黑" panose="020B0503020204020204" pitchFamily="34" charset="-122"/>
              <a:cs typeface="+mj-cs"/>
              <a:sym typeface="+mn-ea"/>
            </a:endParaRPr>
          </a:p>
        </p:txBody>
      </p:sp>
      <p:pic>
        <p:nvPicPr>
          <p:cNvPr id="8" name="图片 7"/>
          <p:cNvPicPr>
            <a:picLocks noChangeAspect="1"/>
          </p:cNvPicPr>
          <p:nvPr>
            <p:custDataLst>
              <p:tags r:id="rId7"/>
            </p:custDataLst>
          </p:nvPr>
        </p:nvPicPr>
        <p:blipFill>
          <a:blip r:embed="rId8"/>
          <a:stretch>
            <a:fillRect/>
          </a:stretch>
        </p:blipFill>
        <p:spPr>
          <a:xfrm>
            <a:off x="9087485" y="1784350"/>
            <a:ext cx="2336800" cy="1644650"/>
          </a:xfrm>
          <a:prstGeom prst="rect">
            <a:avLst/>
          </a:prstGeom>
        </p:spPr>
      </p:pic>
      <p:pic>
        <p:nvPicPr>
          <p:cNvPr id="9" name="图片 8"/>
          <p:cNvPicPr>
            <a:picLocks noChangeAspect="1"/>
          </p:cNvPicPr>
          <p:nvPr>
            <p:custDataLst>
              <p:tags r:id="rId9"/>
            </p:custDataLst>
          </p:nvPr>
        </p:nvPicPr>
        <p:blipFill>
          <a:blip r:embed="rId10"/>
          <a:stretch>
            <a:fillRect/>
          </a:stretch>
        </p:blipFill>
        <p:spPr>
          <a:xfrm>
            <a:off x="8434705" y="3900805"/>
            <a:ext cx="3603625" cy="1759585"/>
          </a:xfrm>
          <a:prstGeom prst="rect">
            <a:avLst/>
          </a:prstGeom>
        </p:spPr>
      </p:pic>
    </p:spTree>
    <p:custDataLst>
      <p:tags r:id="rId1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heel(1)">
                                      <p:cBhvr>
                                        <p:cTn id="7" dur="500"/>
                                        <p:tgtEl>
                                          <p:spTgt spid="35"/>
                                        </p:tgtEl>
                                      </p:cBhvr>
                                    </p:animEffect>
                                  </p:childTnLst>
                                </p:cTn>
                              </p:par>
                            </p:childTnLst>
                          </p:cTn>
                        </p:par>
                        <p:par>
                          <p:cTn id="8" fill="hold">
                            <p:stCondLst>
                              <p:cond delay="500"/>
                            </p:stCondLst>
                            <p:childTnLst>
                              <p:par>
                                <p:cTn id="9" presetID="14" presetClass="entr" presetSubtype="10" fill="hold" grpId="0" nodeType="after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350"/>
                                        <p:tgtEl>
                                          <p:spTgt spid="34"/>
                                        </p:tgtEl>
                                      </p:cBhvr>
                                    </p:animEffect>
                                  </p:childTnLst>
                                </p:cTn>
                              </p:par>
                              <p:par>
                                <p:cTn id="12" presetID="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to="" calcmode="lin" valueType="num">
                                      <p:cBhvr>
                                        <p:cTn id="14" dur="500" fill="hold">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5" dur="500" fill="hold">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anim to="" calcmode="lin" valueType="num">
                                      <p:cBhvr>
                                        <p:cTn id="16" dur="500" fill="hold">
                                          <p:stCondLst>
                                            <p:cond delay="0"/>
                                          </p:stCondLst>
                                        </p:cTn>
                                        <p:tgtEl>
                                          <p:spTgt spid="6"/>
                                        </p:tgtEl>
                                        <p:attrNameLst>
                                          <p:attrName>style.opacity</p:attrName>
                                        </p:attrNameLst>
                                      </p:cBhvr>
                                      <p:tavLst>
                                        <p:tav tm="0">
                                          <p:val>
                                            <p:fltVal val="0"/>
                                          </p:val>
                                        </p:tav>
                                        <p:tav tm="100000">
                                          <p:val>
                                            <p:fltVal val="1"/>
                                          </p:val>
                                        </p:tav>
                                      </p:tavLst>
                                    </p:anim>
                                    <p:anim to="" calcmode="lin" valueType="num">
                                      <p:cBhvr>
                                        <p:cTn id="17" dur="500" fill="hold">
                                          <p:stCondLst>
                                            <p:cond delay="0"/>
                                          </p:stCondLst>
                                        </p:cTn>
                                        <p:tgtEl>
                                          <p:spTgt spid="6"/>
                                        </p:tgtEl>
                                        <p:attrNameLst>
                                          <p:attrName>ppt_w</p:attrName>
                                        </p:attrNameLst>
                                      </p:cBhvr>
                                      <p:tavLst>
                                        <p:tav tm="0">
                                          <p:val>
                                            <p:strVal val="#ppt_w*2"/>
                                          </p:val>
                                        </p:tav>
                                        <p:tav tm="100000">
                                          <p:val>
                                            <p:strVal val="#ppt_w"/>
                                          </p:val>
                                        </p:tav>
                                      </p:tavLst>
                                    </p:anim>
                                    <p:anim to="" calcmode="lin" valueType="num">
                                      <p:cBhvr>
                                        <p:cTn id="18" dur="500" fill="hold">
                                          <p:stCondLst>
                                            <p:cond delay="0"/>
                                          </p:stCondLst>
                                        </p:cTn>
                                        <p:tgtEl>
                                          <p:spTgt spid="6"/>
                                        </p:tgtEl>
                                        <p:attrNameLst>
                                          <p:attrName>ppt_h</p:attrName>
                                        </p:attrNameLst>
                                      </p:cBhvr>
                                      <p:tavLst>
                                        <p:tav tm="0">
                                          <p:val>
                                            <p:strVal val="#ppt_h*2"/>
                                          </p:val>
                                        </p:tav>
                                        <p:tav tm="100000">
                                          <p:val>
                                            <p:strVal val="#ppt_h"/>
                                          </p:val>
                                        </p:tav>
                                      </p:tavLst>
                                    </p:anim>
                                  </p:childTnLst>
                                </p:cTn>
                              </p:par>
                              <p:par>
                                <p:cTn id="19" presetID="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to="" calcmode="lin" valueType="num">
                                      <p:cBhvr>
                                        <p:cTn id="21"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2"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anim to="" calcmode="lin" valueType="num">
                                      <p:cBhvr>
                                        <p:cTn id="23" dur="500" fill="hold">
                                          <p:stCondLst>
                                            <p:cond delay="0"/>
                                          </p:stCondLst>
                                        </p:cTn>
                                        <p:tgtEl>
                                          <p:spTgt spid="2"/>
                                        </p:tgtEl>
                                        <p:attrNameLst>
                                          <p:attrName>style.opacity</p:attrName>
                                        </p:attrNameLst>
                                      </p:cBhvr>
                                      <p:tavLst>
                                        <p:tav tm="0">
                                          <p:val>
                                            <p:fltVal val="0"/>
                                          </p:val>
                                        </p:tav>
                                        <p:tav tm="100000">
                                          <p:val>
                                            <p:fltVal val="1"/>
                                          </p:val>
                                        </p:tav>
                                      </p:tavLst>
                                    </p:anim>
                                    <p:anim to="" calcmode="lin" valueType="num">
                                      <p:cBhvr>
                                        <p:cTn id="24" dur="500" fill="hold">
                                          <p:stCondLst>
                                            <p:cond delay="0"/>
                                          </p:stCondLst>
                                        </p:cTn>
                                        <p:tgtEl>
                                          <p:spTgt spid="2"/>
                                        </p:tgtEl>
                                        <p:attrNameLst>
                                          <p:attrName>ppt_w</p:attrName>
                                        </p:attrNameLst>
                                      </p:cBhvr>
                                      <p:tavLst>
                                        <p:tav tm="0">
                                          <p:val>
                                            <p:strVal val="#ppt_w*2"/>
                                          </p:val>
                                        </p:tav>
                                        <p:tav tm="100000">
                                          <p:val>
                                            <p:strVal val="#ppt_w"/>
                                          </p:val>
                                        </p:tav>
                                      </p:tavLst>
                                    </p:anim>
                                    <p:anim to="" calcmode="lin" valueType="num">
                                      <p:cBhvr>
                                        <p:cTn id="25" dur="500" fill="hold">
                                          <p:stCondLst>
                                            <p:cond delay="0"/>
                                          </p:stCondLst>
                                        </p:cTn>
                                        <p:tgtEl>
                                          <p:spTgt spid="2"/>
                                        </p:tgtEl>
                                        <p:attrNameLst>
                                          <p:attrName>ppt_h</p:attrName>
                                        </p:attrNameLst>
                                      </p:cBhvr>
                                      <p:tavLst>
                                        <p:tav tm="0">
                                          <p:val>
                                            <p:strVal val="#ppt_h*2"/>
                                          </p:val>
                                        </p:tav>
                                        <p:tav tm="100000">
                                          <p:val>
                                            <p:strVal val="#ppt_h"/>
                                          </p:val>
                                        </p:tav>
                                      </p:tavLst>
                                    </p:anim>
                                  </p:childTnLst>
                                </p:cTn>
                              </p:par>
                              <p:par>
                                <p:cTn id="26" presetID="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to="" calcmode="lin" valueType="num">
                                      <p:cBhvr>
                                        <p:cTn id="28" dur="500" fill="hold">
                                          <p:stCondLst>
                                            <p:cond delay="0"/>
                                          </p:stCondLst>
                                        </p:cTn>
                                        <p:tgtEl>
                                          <p:spTgt spid="3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9" dur="500" fill="hold">
                                          <p:stCondLst>
                                            <p:cond delay="0"/>
                                          </p:stCondLst>
                                        </p:cTn>
                                        <p:tgtEl>
                                          <p:spTgt spid="35"/>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0" dur="500" fill="hold">
                                          <p:stCondLst>
                                            <p:cond delay="0"/>
                                          </p:stCondLst>
                                        </p:cTn>
                                        <p:tgtEl>
                                          <p:spTgt spid="35"/>
                                        </p:tgtEl>
                                        <p:attrNameLst>
                                          <p:attrName>style.opacity</p:attrName>
                                        </p:attrNameLst>
                                      </p:cBhvr>
                                      <p:tavLst>
                                        <p:tav tm="0">
                                          <p:val>
                                            <p:fltVal val="0"/>
                                          </p:val>
                                        </p:tav>
                                        <p:tav tm="100000">
                                          <p:val>
                                            <p:fltVal val="1"/>
                                          </p:val>
                                        </p:tav>
                                      </p:tavLst>
                                    </p:anim>
                                    <p:anim to="" calcmode="lin" valueType="num">
                                      <p:cBhvr>
                                        <p:cTn id="31" dur="500" fill="hold">
                                          <p:stCondLst>
                                            <p:cond delay="0"/>
                                          </p:stCondLst>
                                        </p:cTn>
                                        <p:tgtEl>
                                          <p:spTgt spid="35"/>
                                        </p:tgtEl>
                                        <p:attrNameLst>
                                          <p:attrName>ppt_w</p:attrName>
                                        </p:attrNameLst>
                                      </p:cBhvr>
                                      <p:tavLst>
                                        <p:tav tm="0">
                                          <p:val>
                                            <p:strVal val="#ppt_w*2"/>
                                          </p:val>
                                        </p:tav>
                                        <p:tav tm="100000">
                                          <p:val>
                                            <p:strVal val="#ppt_w"/>
                                          </p:val>
                                        </p:tav>
                                      </p:tavLst>
                                    </p:anim>
                                    <p:anim to="" calcmode="lin" valueType="num">
                                      <p:cBhvr>
                                        <p:cTn id="32" dur="500" fill="hold">
                                          <p:stCondLst>
                                            <p:cond delay="0"/>
                                          </p:stCondLst>
                                        </p:cTn>
                                        <p:tgtEl>
                                          <p:spTgt spid="35"/>
                                        </p:tgtEl>
                                        <p:attrNameLst>
                                          <p:attrName>ppt_h</p:attrName>
                                        </p:attrNameLst>
                                      </p:cBhvr>
                                      <p:tavLst>
                                        <p:tav tm="0">
                                          <p:val>
                                            <p:strVal val="#ppt_h*2"/>
                                          </p:val>
                                        </p:tav>
                                        <p:tav tm="100000">
                                          <p:val>
                                            <p:strVal val="#ppt_h"/>
                                          </p:val>
                                        </p:tav>
                                      </p:tavLst>
                                    </p:anim>
                                  </p:childTnLst>
                                </p:cTn>
                              </p:par>
                              <p:par>
                                <p:cTn id="33" presetID="0" presetClass="entr" presetSubtype="0" fill="hold" grpId="1" nodeType="withEffect">
                                  <p:stCondLst>
                                    <p:cond delay="0"/>
                                  </p:stCondLst>
                                  <p:iterate type="lt">
                                    <p:tmPct val="0"/>
                                  </p:iterate>
                                  <p:childTnLst>
                                    <p:set>
                                      <p:cBhvr>
                                        <p:cTn id="34" dur="1" fill="hold">
                                          <p:stCondLst>
                                            <p:cond delay="0"/>
                                          </p:stCondLst>
                                        </p:cTn>
                                        <p:tgtEl>
                                          <p:spTgt spid="34"/>
                                        </p:tgtEl>
                                        <p:attrNameLst>
                                          <p:attrName>style.visibility</p:attrName>
                                        </p:attrNameLst>
                                      </p:cBhvr>
                                      <p:to>
                                        <p:strVal val="visible"/>
                                      </p:to>
                                    </p:set>
                                    <p:anim to="" calcmode="lin" valueType="num">
                                      <p:cBhvr>
                                        <p:cTn id="35" dur="500" fill="hold">
                                          <p:stCondLst>
                                            <p:cond delay="0"/>
                                          </p:stCondLst>
                                        </p:cTn>
                                        <p:tgtEl>
                                          <p:spTgt spid="34"/>
                                        </p:tgtEl>
                                        <p:attrNameLst>
                                          <p:attrName>ppt_x</p:attrName>
                                        </p:attrNameLst>
                                      </p:cBhvr>
                                      <p:tavLst>
                                        <p:tav tm="0" fmla="((floor(#ppt_x-0.5)+ceil(#ppt_x-0.5))*0.5+0.5)+(#ppt_x- ((floor(#ppt_x-0.5)+ceil(#ppt_x-0.5))*0.5+0.5))*$">
                                          <p:val>
                                            <p:fltVal val="0"/>
                                          </p:val>
                                        </p:tav>
                                        <p:tav tm="100000">
                                          <p:val>
                                            <p:fltVal val="1"/>
                                          </p:val>
                                        </p:tav>
                                      </p:tavLst>
                                    </p:anim>
                                    <p:anim to="" calcmode="lin" valueType="num">
                                      <p:cBhvr>
                                        <p:cTn id="36" dur="500" fill="hold">
                                          <p:stCondLst>
                                            <p:cond delay="0"/>
                                          </p:stCondLst>
                                        </p:cTn>
                                        <p:tgtEl>
                                          <p:spTgt spid="34"/>
                                        </p:tgtEl>
                                        <p:attrNameLst>
                                          <p:attrName>ppt_y</p:attrName>
                                        </p:attrNameLst>
                                      </p:cBhvr>
                                      <p:tavLst>
                                        <p:tav tm="0" fmla="((floor(#ppt_y-0.5)+ceil(#ppt_y-0.5))*0.5+0.5)+(#ppt_y- ((floor(#ppt_y-0.5)+ceil(#ppt_y-0.5))*0.5+0.5))*$">
                                          <p:val>
                                            <p:fltVal val="0"/>
                                          </p:val>
                                        </p:tav>
                                        <p:tav tm="100000">
                                          <p:val>
                                            <p:fltVal val="1"/>
                                          </p:val>
                                        </p:tav>
                                      </p:tavLst>
                                    </p:anim>
                                    <p:anim to="" calcmode="lin" valueType="num">
                                      <p:cBhvr>
                                        <p:cTn id="37" dur="500" fill="hold">
                                          <p:stCondLst>
                                            <p:cond delay="0"/>
                                          </p:stCondLst>
                                        </p:cTn>
                                        <p:tgtEl>
                                          <p:spTgt spid="34"/>
                                        </p:tgtEl>
                                        <p:attrNameLst>
                                          <p:attrName>style.opacity</p:attrName>
                                        </p:attrNameLst>
                                      </p:cBhvr>
                                      <p:tavLst>
                                        <p:tav tm="0">
                                          <p:val>
                                            <p:fltVal val="0"/>
                                          </p:val>
                                        </p:tav>
                                        <p:tav tm="100000">
                                          <p:val>
                                            <p:fltVal val="1"/>
                                          </p:val>
                                        </p:tav>
                                      </p:tavLst>
                                    </p:anim>
                                    <p:anim to="" calcmode="lin" valueType="num">
                                      <p:cBhvr>
                                        <p:cTn id="38" dur="500" fill="hold">
                                          <p:stCondLst>
                                            <p:cond delay="0"/>
                                          </p:stCondLst>
                                        </p:cTn>
                                        <p:tgtEl>
                                          <p:spTgt spid="34"/>
                                        </p:tgtEl>
                                        <p:attrNameLst>
                                          <p:attrName>ppt_w</p:attrName>
                                        </p:attrNameLst>
                                      </p:cBhvr>
                                      <p:tavLst>
                                        <p:tav tm="0">
                                          <p:val>
                                            <p:strVal val="#ppt_w*2"/>
                                          </p:val>
                                        </p:tav>
                                        <p:tav tm="100000">
                                          <p:val>
                                            <p:strVal val="#ppt_w"/>
                                          </p:val>
                                        </p:tav>
                                      </p:tavLst>
                                    </p:anim>
                                    <p:anim to="" calcmode="lin" valueType="num">
                                      <p:cBhvr>
                                        <p:cTn id="39" dur="500" fill="hold">
                                          <p:stCondLst>
                                            <p:cond delay="0"/>
                                          </p:stCondLst>
                                        </p:cTn>
                                        <p:tgtEl>
                                          <p:spTgt spid="34"/>
                                        </p:tgtEl>
                                        <p:attrNameLst>
                                          <p:attrName>ppt_h</p:attrName>
                                        </p:attrNameLst>
                                      </p:cBhvr>
                                      <p:tavLst>
                                        <p:tav tm="0">
                                          <p:val>
                                            <p:strVal val="#ppt_h*2"/>
                                          </p:val>
                                        </p:tav>
                                        <p:tav tm="100000">
                                          <p:val>
                                            <p:strVal val="#ppt_h"/>
                                          </p:val>
                                        </p:tav>
                                      </p:tavLst>
                                    </p:anim>
                                  </p:childTnLst>
                                </p:cTn>
                              </p:par>
                              <p:par>
                                <p:cTn id="40" presetID="10" presetClass="entr" presetSubtype="0" fill="hold" grpId="0" nodeType="withEffect">
                                  <p:stCondLst>
                                    <p:cond delay="0"/>
                                  </p:stCondLst>
                                  <p:iterate type="lt">
                                    <p:tmPct val="10000"/>
                                  </p:iterate>
                                  <p:childTnLst>
                                    <p:set>
                                      <p:cBhvr>
                                        <p:cTn id="41" dur="1" fill="hold">
                                          <p:stCondLst>
                                            <p:cond delay="0"/>
                                          </p:stCondLst>
                                        </p:cTn>
                                        <p:tgtEl>
                                          <p:spTgt spid="3"/>
                                        </p:tgtEl>
                                        <p:attrNameLst>
                                          <p:attrName>style.visibility</p:attrName>
                                        </p:attrNameLst>
                                      </p:cBhvr>
                                      <p:to>
                                        <p:strVal val="visible"/>
                                      </p:to>
                                    </p:set>
                                    <p:animEffect transition="in" filter="fade">
                                      <p:cBhvr>
                                        <p:cTn id="42" dur="300"/>
                                        <p:tgtEl>
                                          <p:spTgt spid="3"/>
                                        </p:tgtEl>
                                      </p:cBhvr>
                                    </p:animEffect>
                                    <p:anim to="" calcmode="lin" valueType="num">
                                      <p:cBhvr>
                                        <p:cTn id="43" dur="60" fill="remove">
                                          <p:stCondLst>
                                            <p:cond delay="0"/>
                                          </p:stCondLst>
                                        </p:cTn>
                                        <p:tgtEl>
                                          <p:spTgt spid="3"/>
                                        </p:tgtEl>
                                        <p:attrNameLst>
                                          <p:attrName>ppt_x</p:attrName>
                                        </p:attrNameLst>
                                      </p:cBhvr>
                                      <p:tavLst>
                                        <p:tav tm="0" fmla="$">
                                          <p:val>
                                            <p:strVal val="#ppt_x"/>
                                          </p:val>
                                        </p:tav>
                                        <p:tav tm="100000" fmla="$">
                                          <p:val>
                                            <p:strVal val="#ppt_x+rand(ppt_w)-ppt_w/2"/>
                                          </p:val>
                                        </p:tav>
                                      </p:tavLst>
                                    </p:anim>
                                    <p:anim to="" calcmode="lin" valueType="num">
                                      <p:cBhvr>
                                        <p:cTn id="44" dur="60" fill="remove">
                                          <p:stCondLst>
                                            <p:cond delay="0"/>
                                          </p:stCondLst>
                                        </p:cTn>
                                        <p:tgtEl>
                                          <p:spTgt spid="3"/>
                                        </p:tgtEl>
                                        <p:attrNameLst>
                                          <p:attrName>ppt_y</p:attrName>
                                        </p:attrNameLst>
                                      </p:cBhvr>
                                      <p:tavLst>
                                        <p:tav tm="0" fmla="$">
                                          <p:val>
                                            <p:strVal val="#ppt_y"/>
                                          </p:val>
                                        </p:tav>
                                        <p:tav tm="100000" fmla="$">
                                          <p:val>
                                            <p:strVal val="#ppt_y+rand(ppt_h)-ppt_h/2"/>
                                          </p:val>
                                        </p:tav>
                                      </p:tavLst>
                                    </p:anim>
                                    <p:animScale>
                                      <p:cBhvr>
                                        <p:cTn id="45" dur="100" accel="50000" fill="remove">
                                          <p:stCondLst>
                                            <p:cond delay="50"/>
                                          </p:stCondLst>
                                        </p:cTn>
                                        <p:tgtEl>
                                          <p:spTgt spid="3"/>
                                        </p:tgtEl>
                                      </p:cBhvr>
                                      <p:from x="100000" y="100000"/>
                                      <p:to x="250000" y="250000"/>
                                    </p:animScale>
                                    <p:animScale>
                                      <p:cBhvr>
                                        <p:cTn id="46" dur="150" accel="50000" fill="remove">
                                          <p:stCondLst>
                                            <p:cond delay="150"/>
                                          </p:stCondLst>
                                        </p:cTn>
                                        <p:tgtEl>
                                          <p:spTgt spid="3"/>
                                        </p:tgtEl>
                                      </p:cBhvr>
                                      <p:from x="100000" y="100000"/>
                                      <p:to x="150000" y="150000"/>
                                    </p:animScale>
                                    <p:anim to="" calcmode="lin" valueType="num">
                                      <p:cBhvr>
                                        <p:cTn id="47" dur="60" fill="remove">
                                          <p:stCondLst>
                                            <p:cond delay="150"/>
                                          </p:stCondLst>
                                        </p:cTn>
                                        <p:tgtEl>
                                          <p:spTgt spid="3"/>
                                        </p:tgtEl>
                                        <p:attrNameLst>
                                          <p:attrName>ppt_x</p:attrName>
                                        </p:attrNameLst>
                                      </p:cBhvr>
                                      <p:tavLst>
                                        <p:tav tm="0" fmla="$">
                                          <p:val>
                                            <p:strVal val="#ppt_x"/>
                                          </p:val>
                                        </p:tav>
                                        <p:tav tm="100000" fmla="$">
                                          <p:val>
                                            <p:strVal val="#ppt_x+#ppt_w/2"/>
                                          </p:val>
                                        </p:tav>
                                      </p:tavLst>
                                    </p:anim>
                                    <p:anim to="" calcmode="lin" valueType="num">
                                      <p:cBhvr>
                                        <p:cTn id="48" dur="60" fill="remove">
                                          <p:stCondLst>
                                            <p:cond delay="150"/>
                                          </p:stCondLst>
                                        </p:cTn>
                                        <p:tgtEl>
                                          <p:spTgt spid="3"/>
                                        </p:tgtEl>
                                        <p:attrNameLst>
                                          <p:attrName>ppt_y</p:attrName>
                                        </p:attrNameLst>
                                      </p:cBhvr>
                                      <p:tavLst>
                                        <p:tav tm="0" fmla="$">
                                          <p:val>
                                            <p:strVal val="#ppt_y"/>
                                          </p:val>
                                        </p:tav>
                                        <p:tav tm="100000" fmla="$">
                                          <p:val>
                                            <p:strVal val="#ppt_y+#ppt_h/3"/>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4" grpId="0"/>
      <p:bldP spid="34" grpId="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0891520" y="361875"/>
            <a:ext cx="944563" cy="431800"/>
            <a:chOff x="-1225177" y="1213971"/>
            <a:chExt cx="944563" cy="431800"/>
          </a:xfrm>
        </p:grpSpPr>
        <p:sp>
          <p:nvSpPr>
            <p:cNvPr id="26" name="Rectangle 5"/>
            <p:cNvSpPr>
              <a:spLocks noChangeArrowheads="1"/>
            </p:cNvSpPr>
            <p:nvPr>
              <p:custDataLst>
                <p:tags r:id="rId1"/>
              </p:custDataLst>
            </p:nvPr>
          </p:nvSpPr>
          <p:spPr bwMode="auto">
            <a:xfrm>
              <a:off x="-1225177" y="1213971"/>
              <a:ext cx="41751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7" name="Rectangle 6"/>
            <p:cNvSpPr>
              <a:spLocks noChangeArrowheads="1"/>
            </p:cNvSpPr>
            <p:nvPr>
              <p:custDataLst>
                <p:tags r:id="rId2"/>
              </p:custDataLst>
            </p:nvPr>
          </p:nvSpPr>
          <p:spPr bwMode="auto">
            <a:xfrm>
              <a:off x="-704477" y="1213971"/>
              <a:ext cx="423863" cy="431800"/>
            </a:xfrm>
            <a:prstGeom prst="rect">
              <a:avLst/>
            </a:prstGeom>
            <a:noFill/>
            <a:ln w="2698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8" name="Freeform 7"/>
            <p:cNvSpPr/>
            <p:nvPr>
              <p:custDataLst>
                <p:tags r:id="rId3"/>
              </p:custDataLst>
            </p:nvPr>
          </p:nvSpPr>
          <p:spPr bwMode="auto">
            <a:xfrm>
              <a:off x="-1068014" y="1360021"/>
              <a:ext cx="71438" cy="127000"/>
            </a:xfrm>
            <a:custGeom>
              <a:avLst/>
              <a:gdLst>
                <a:gd name="T0" fmla="*/ 45 w 45"/>
                <a:gd name="T1" fmla="*/ 0 h 80"/>
                <a:gd name="T2" fmla="*/ 0 w 45"/>
                <a:gd name="T3" fmla="*/ 46 h 80"/>
                <a:gd name="T4" fmla="*/ 45 w 45"/>
                <a:gd name="T5" fmla="*/ 80 h 80"/>
              </a:gdLst>
              <a:ahLst/>
              <a:cxnLst>
                <a:cxn ang="0">
                  <a:pos x="T0" y="T1"/>
                </a:cxn>
                <a:cxn ang="0">
                  <a:pos x="T2" y="T3"/>
                </a:cxn>
                <a:cxn ang="0">
                  <a:pos x="T4" y="T5"/>
                </a:cxn>
              </a:cxnLst>
              <a:rect l="0" t="0" r="r" b="b"/>
              <a:pathLst>
                <a:path w="45" h="80">
                  <a:moveTo>
                    <a:pt x="45" y="0"/>
                  </a:moveTo>
                  <a:lnTo>
                    <a:pt x="0" y="46"/>
                  </a:lnTo>
                  <a:lnTo>
                    <a:pt x="45"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9" name="Freeform 8"/>
            <p:cNvSpPr/>
            <p:nvPr>
              <p:custDataLst>
                <p:tags r:id="rId4"/>
              </p:custDataLst>
            </p:nvPr>
          </p:nvSpPr>
          <p:spPr bwMode="auto">
            <a:xfrm>
              <a:off x="-515564" y="1360021"/>
              <a:ext cx="71438" cy="127000"/>
            </a:xfrm>
            <a:custGeom>
              <a:avLst/>
              <a:gdLst>
                <a:gd name="T0" fmla="*/ 0 w 45"/>
                <a:gd name="T1" fmla="*/ 0 h 80"/>
                <a:gd name="T2" fmla="*/ 45 w 45"/>
                <a:gd name="T3" fmla="*/ 46 h 80"/>
                <a:gd name="T4" fmla="*/ 0 w 45"/>
                <a:gd name="T5" fmla="*/ 80 h 80"/>
              </a:gdLst>
              <a:ahLst/>
              <a:cxnLst>
                <a:cxn ang="0">
                  <a:pos x="T0" y="T1"/>
                </a:cxn>
                <a:cxn ang="0">
                  <a:pos x="T2" y="T3"/>
                </a:cxn>
                <a:cxn ang="0">
                  <a:pos x="T4" y="T5"/>
                </a:cxn>
              </a:cxnLst>
              <a:rect l="0" t="0" r="r" b="b"/>
              <a:pathLst>
                <a:path w="45" h="80">
                  <a:moveTo>
                    <a:pt x="0" y="0"/>
                  </a:moveTo>
                  <a:lnTo>
                    <a:pt x="45" y="46"/>
                  </a:lnTo>
                  <a:lnTo>
                    <a:pt x="0" y="80"/>
                  </a:lnTo>
                </a:path>
              </a:pathLst>
            </a:custGeom>
            <a:noFill/>
            <a:ln w="26988"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2" name="矩形: 圆顶角 21"/>
          <p:cNvSpPr/>
          <p:nvPr>
            <p:custDataLst>
              <p:tags r:id="rId5"/>
            </p:custDataLst>
          </p:nvPr>
        </p:nvSpPr>
        <p:spPr>
          <a:xfrm flipV="1">
            <a:off x="709963" y="-6011"/>
            <a:ext cx="2463132" cy="3870618"/>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3" name="矩形: 圆顶角 34"/>
          <p:cNvSpPr/>
          <p:nvPr>
            <p:custDataLst>
              <p:tags r:id="rId6"/>
            </p:custDataLst>
          </p:nvPr>
        </p:nvSpPr>
        <p:spPr>
          <a:xfrm flipV="1">
            <a:off x="728577" y="-5715"/>
            <a:ext cx="2410460" cy="380555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6" name="矩形: 圆顶角 17"/>
          <p:cNvSpPr/>
          <p:nvPr>
            <p:custDataLst>
              <p:tags r:id="rId7"/>
            </p:custDataLst>
          </p:nvPr>
        </p:nvSpPr>
        <p:spPr>
          <a:xfrm flipV="1">
            <a:off x="365219" y="11429"/>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47" name="矩形: 圆顶角 22"/>
          <p:cNvSpPr/>
          <p:nvPr>
            <p:custDataLst>
              <p:tags r:id="rId8"/>
            </p:custDataLst>
          </p:nvPr>
        </p:nvSpPr>
        <p:spPr>
          <a:xfrm flipV="1">
            <a:off x="3374757" y="-738095"/>
            <a:ext cx="239846" cy="1942231"/>
          </a:xfrm>
          <a:prstGeom prst="round2SameRect">
            <a:avLst>
              <a:gd name="adj1" fmla="val 50000"/>
              <a:gd name="adj2" fmla="val 0"/>
            </a:avLst>
          </a:prstGeom>
          <a:gradFill flip="none" rotWithShape="1">
            <a:gsLst>
              <a:gs pos="0">
                <a:schemeClr val="accent1">
                  <a:lumMod val="5000"/>
                  <a:lumOff val="95000"/>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 name="标题"/>
          <p:cNvSpPr txBox="1"/>
          <p:nvPr>
            <p:custDataLst>
              <p:tags r:id="rId9"/>
            </p:custDataLst>
          </p:nvPr>
        </p:nvSpPr>
        <p:spPr>
          <a:xfrm>
            <a:off x="3614603" y="2192042"/>
            <a:ext cx="7694430" cy="806428"/>
          </a:xfrm>
          <a:prstGeom prst="rect">
            <a:avLst/>
          </a:prstGeom>
          <a:noFill/>
        </p:spPr>
        <p:txBody>
          <a:bodyPr wrap="square" lIns="71755" tIns="36195" rIns="71755" bIns="36195" rtlCol="0" anchor="ctr" anchorCtr="0">
            <a:normAutofit fontScale="60000"/>
          </a:bodyPr>
          <a:lstStyle/>
          <a:p>
            <a:pPr indent="0" fontAlgn="auto">
              <a:lnSpc>
                <a:spcPct val="100000"/>
              </a:lnSpc>
            </a:pPr>
            <a:r>
              <a:rPr lang="en-US" sz="4400" b="1">
                <a:solidFill>
                  <a:schemeClr val="accent1"/>
                </a:solidFill>
                <a:latin typeface="微软雅黑" panose="020B0503020204020204" pitchFamily="34" charset="-122"/>
                <a:ea typeface="微软雅黑" panose="020B0503020204020204" pitchFamily="34" charset="-122"/>
                <a:sym typeface="+mn-ea"/>
              </a:rPr>
              <a:t>The </a:t>
            </a:r>
            <a:r>
              <a:rPr lang="en-US" sz="4400" b="1">
                <a:solidFill>
                  <a:schemeClr val="accent1"/>
                </a:solidFill>
                <a:latin typeface="微软雅黑" panose="020B0503020204020204" pitchFamily="34" charset="-122"/>
                <a:ea typeface="微软雅黑" panose="020B0503020204020204" pitchFamily="34" charset="-122"/>
                <a:sym typeface="+mn-ea"/>
              </a:rPr>
              <a:t>origins and evolution of E-business.</a:t>
            </a:r>
            <a:endParaRPr lang="en-US" sz="4400" dirty="0">
              <a:solidFill>
                <a:schemeClr val="accent1"/>
              </a:solidFill>
              <a:latin typeface="微软雅黑" panose="020B0503020204020204" pitchFamily="34" charset="-122"/>
              <a:ea typeface="微软雅黑" panose="020B0503020204020204" pitchFamily="34" charset="-122"/>
              <a:sym typeface="+mn-ea"/>
            </a:endParaRPr>
          </a:p>
          <a:p>
            <a:pPr indent="0" fontAlgn="auto">
              <a:lnSpc>
                <a:spcPct val="100000"/>
              </a:lnSpc>
            </a:pPr>
            <a:endParaRPr lang="en-US" sz="4400" b="1" dirty="0">
              <a:solidFill>
                <a:schemeClr val="accent1"/>
              </a:solidFill>
              <a:latin typeface="微软雅黑" panose="020B0503020204020204" pitchFamily="34" charset="-122"/>
              <a:ea typeface="微软雅黑" panose="020B0503020204020204" pitchFamily="34" charset="-122"/>
            </a:endParaRPr>
          </a:p>
        </p:txBody>
      </p:sp>
      <p:sp>
        <p:nvSpPr>
          <p:cNvPr id="3" name="序号"/>
          <p:cNvSpPr txBox="1"/>
          <p:nvPr>
            <p:custDataLst>
              <p:tags r:id="rId10"/>
            </p:custDataLst>
          </p:nvPr>
        </p:nvSpPr>
        <p:spPr>
          <a:xfrm>
            <a:off x="771757" y="2228671"/>
            <a:ext cx="2324100" cy="1200329"/>
          </a:xfrm>
          <a:prstGeom prst="rect">
            <a:avLst/>
          </a:prstGeom>
          <a:noFill/>
        </p:spPr>
        <p:txBody>
          <a:bodyPr wrap="square" rtlCol="0">
            <a:normAutofit/>
          </a:bodyPr>
          <a:lstStyle/>
          <a:p>
            <a:pPr algn="ctr">
              <a:lnSpc>
                <a:spcPct val="90000"/>
              </a:lnSpc>
              <a:spcBef>
                <a:spcPct val="0"/>
              </a:spcBef>
            </a:pPr>
            <a:r>
              <a:rPr lang="en-US" altLang="zh-CN" sz="7200" b="1">
                <a:solidFill>
                  <a:schemeClr val="tx2"/>
                </a:solidFill>
                <a:latin typeface="微软雅黑" panose="020B0503020204020204" pitchFamily="34" charset="-122"/>
                <a:ea typeface="微软雅黑" panose="020B0503020204020204" pitchFamily="34" charset="-122"/>
              </a:rPr>
              <a:t>02</a:t>
            </a:r>
            <a:endParaRPr lang="zh-CN" altLang="en-US" sz="7200" b="1" dirty="0">
              <a:solidFill>
                <a:schemeClr val="tx2"/>
              </a:solidFill>
              <a:latin typeface="微软雅黑" panose="020B0503020204020204" pitchFamily="34" charset="-122"/>
              <a:ea typeface="微软雅黑" panose="020B0503020204020204" pitchFamily="34" charset="-122"/>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strVal val="4/3*#ppt_w"/>
                                          </p:val>
                                        </p:tav>
                                        <p:tav tm="100000">
                                          <p:val>
                                            <p:strVal val="#ppt_w"/>
                                          </p:val>
                                        </p:tav>
                                      </p:tavLst>
                                    </p:anim>
                                    <p:anim calcmode="lin" valueType="num">
                                      <p:cBhvr>
                                        <p:cTn id="8" dur="500" fill="hold"/>
                                        <p:tgtEl>
                                          <p:spTgt spid="30"/>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strVal val="4/3*#ppt_w"/>
                                          </p:val>
                                        </p:tav>
                                        <p:tav tm="100000">
                                          <p:val>
                                            <p:strVal val="#ppt_w"/>
                                          </p:val>
                                        </p:tav>
                                      </p:tavLst>
                                    </p:anim>
                                    <p:anim calcmode="lin" valueType="num">
                                      <p:cBhvr>
                                        <p:cTn id="12" dur="500" fill="hold"/>
                                        <p:tgtEl>
                                          <p:spTgt spid="42"/>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strVal val="4/3*#ppt_w"/>
                                          </p:val>
                                        </p:tav>
                                        <p:tav tm="100000">
                                          <p:val>
                                            <p:strVal val="#ppt_w"/>
                                          </p:val>
                                        </p:tav>
                                      </p:tavLst>
                                    </p:anim>
                                    <p:anim calcmode="lin" valueType="num">
                                      <p:cBhvr>
                                        <p:cTn id="16" dur="500" fill="hold"/>
                                        <p:tgtEl>
                                          <p:spTgt spid="4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strVal val="4/3*#ppt_w"/>
                                          </p:val>
                                        </p:tav>
                                        <p:tav tm="100000">
                                          <p:val>
                                            <p:strVal val="#ppt_w"/>
                                          </p:val>
                                        </p:tav>
                                      </p:tavLst>
                                    </p:anim>
                                    <p:anim calcmode="lin" valueType="num">
                                      <p:cBhvr>
                                        <p:cTn id="20" dur="500" fill="hold"/>
                                        <p:tgtEl>
                                          <p:spTgt spid="46"/>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500" fill="hold"/>
                                        <p:tgtEl>
                                          <p:spTgt spid="47"/>
                                        </p:tgtEl>
                                        <p:attrNameLst>
                                          <p:attrName>ppt_w</p:attrName>
                                        </p:attrNameLst>
                                      </p:cBhvr>
                                      <p:tavLst>
                                        <p:tav tm="0">
                                          <p:val>
                                            <p:strVal val="4/3*#ppt_w"/>
                                          </p:val>
                                        </p:tav>
                                        <p:tav tm="100000">
                                          <p:val>
                                            <p:strVal val="#ppt_w"/>
                                          </p:val>
                                        </p:tav>
                                      </p:tavLst>
                                    </p:anim>
                                    <p:anim calcmode="lin" valueType="num">
                                      <p:cBhvr>
                                        <p:cTn id="24" dur="500" fill="hold"/>
                                        <p:tgtEl>
                                          <p:spTgt spid="47"/>
                                        </p:tgtEl>
                                        <p:attrNameLst>
                                          <p:attrName>ppt_h</p:attrName>
                                        </p:attrNameLst>
                                      </p:cBhvr>
                                      <p:tavLst>
                                        <p:tav tm="0">
                                          <p:val>
                                            <p:strVal val="4/3*#ppt_h"/>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to="" calcmode="lin" valueType="num">
                                      <p:cBhvr>
                                        <p:cTn id="27" dur="400" accel="50000" fill="hold">
                                          <p:stCondLst>
                                            <p:cond delay="0"/>
                                          </p:stCondLst>
                                        </p:cTn>
                                        <p:tgtEl>
                                          <p:spTgt spid="2"/>
                                        </p:tgtEl>
                                        <p:attrNameLst>
                                          <p:attrName>ppt_w</p:attrName>
                                        </p:attrNameLst>
                                      </p:cBhvr>
                                      <p:tavLst>
                                        <p:tav tm="0">
                                          <p:val>
                                            <p:fltVal val="0"/>
                                          </p:val>
                                        </p:tav>
                                        <p:tav tm="100000">
                                          <p:val>
                                            <p:strVal val="#ppt_w"/>
                                          </p:val>
                                        </p:tav>
                                      </p:tavLst>
                                    </p:anim>
                                    <p:anim to="" calcmode="lin" valueType="num">
                                      <p:cBhvr>
                                        <p:cTn id="28" dur="400" accel="50000" fill="hold">
                                          <p:stCondLst>
                                            <p:cond delay="0"/>
                                          </p:stCondLst>
                                        </p:cTn>
                                        <p:tgtEl>
                                          <p:spTgt spid="2"/>
                                        </p:tgtEl>
                                        <p:attrNameLst>
                                          <p:attrName>ppt_h</p:attrName>
                                        </p:attrNameLst>
                                      </p:cBhvr>
                                      <p:tavLst>
                                        <p:tav tm="0">
                                          <p:val>
                                            <p:fltVal val="0"/>
                                          </p:val>
                                        </p:tav>
                                        <p:tav tm="100000">
                                          <p:val>
                                            <p:strVal val="#ppt_h"/>
                                          </p:val>
                                        </p:tav>
                                      </p:tavLst>
                                    </p:anim>
                                    <p:anim to="" calcmode="lin" valueType="num">
                                      <p:cBhvr>
                                        <p:cTn id="29" dur="100" autoRev="1" fill="hold">
                                          <p:stCondLst>
                                            <p:cond delay="400"/>
                                          </p:stCondLst>
                                        </p:cTn>
                                        <p:tgtEl>
                                          <p:spTgt spid="2"/>
                                        </p:tgtEl>
                                        <p:attrNameLst>
                                          <p:attrName>ppt_w</p:attrName>
                                        </p:attrNameLst>
                                      </p:cBhvr>
                                      <p:tavLst>
                                        <p:tav tm="0">
                                          <p:val>
                                            <p:strVal val="#ppt_w"/>
                                          </p:val>
                                        </p:tav>
                                        <p:tav tm="100000">
                                          <p:val>
                                            <p:strVal val="#ppt_w*1.4"/>
                                          </p:val>
                                        </p:tav>
                                      </p:tavLst>
                                    </p:anim>
                                    <p:anim to="" calcmode="lin" valueType="num">
                                      <p:cBhvr>
                                        <p:cTn id="30" dur="100" autoRev="1" fill="hold">
                                          <p:stCondLst>
                                            <p:cond delay="400"/>
                                          </p:stCondLst>
                                        </p:cTn>
                                        <p:tgtEl>
                                          <p:spTgt spid="2"/>
                                        </p:tgtEl>
                                        <p:attrNameLst>
                                          <p:attrName>ppt_h</p:attrName>
                                        </p:attrNameLst>
                                      </p:cBhvr>
                                      <p:tavLst>
                                        <p:tav tm="0">
                                          <p:val>
                                            <p:strVal val="#ppt_h"/>
                                          </p:val>
                                        </p:tav>
                                        <p:tav tm="100000">
                                          <p:val>
                                            <p:strVal val="#ppt_h*1.4"/>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 to="" calcmode="lin" valueType="num">
                                      <p:cBhvr>
                                        <p:cTn id="33" dur="400" accel="50000" fill="hold">
                                          <p:stCondLst>
                                            <p:cond delay="0"/>
                                          </p:stCondLst>
                                        </p:cTn>
                                        <p:tgtEl>
                                          <p:spTgt spid="3"/>
                                        </p:tgtEl>
                                        <p:attrNameLst>
                                          <p:attrName>ppt_w</p:attrName>
                                        </p:attrNameLst>
                                      </p:cBhvr>
                                      <p:tavLst>
                                        <p:tav tm="0">
                                          <p:val>
                                            <p:fltVal val="0"/>
                                          </p:val>
                                        </p:tav>
                                        <p:tav tm="100000">
                                          <p:val>
                                            <p:strVal val="#ppt_w"/>
                                          </p:val>
                                        </p:tav>
                                      </p:tavLst>
                                    </p:anim>
                                    <p:anim to="" calcmode="lin" valueType="num">
                                      <p:cBhvr>
                                        <p:cTn id="34" dur="400" accel="50000" fill="hold">
                                          <p:stCondLst>
                                            <p:cond delay="0"/>
                                          </p:stCondLst>
                                        </p:cTn>
                                        <p:tgtEl>
                                          <p:spTgt spid="3"/>
                                        </p:tgtEl>
                                        <p:attrNameLst>
                                          <p:attrName>ppt_h</p:attrName>
                                        </p:attrNameLst>
                                      </p:cBhvr>
                                      <p:tavLst>
                                        <p:tav tm="0">
                                          <p:val>
                                            <p:fltVal val="0"/>
                                          </p:val>
                                        </p:tav>
                                        <p:tav tm="100000">
                                          <p:val>
                                            <p:strVal val="#ppt_h"/>
                                          </p:val>
                                        </p:tav>
                                      </p:tavLst>
                                    </p:anim>
                                    <p:anim to="" calcmode="lin" valueType="num">
                                      <p:cBhvr>
                                        <p:cTn id="35" dur="100" autoRev="1" fill="hold">
                                          <p:stCondLst>
                                            <p:cond delay="400"/>
                                          </p:stCondLst>
                                        </p:cTn>
                                        <p:tgtEl>
                                          <p:spTgt spid="3"/>
                                        </p:tgtEl>
                                        <p:attrNameLst>
                                          <p:attrName>ppt_w</p:attrName>
                                        </p:attrNameLst>
                                      </p:cBhvr>
                                      <p:tavLst>
                                        <p:tav tm="0">
                                          <p:val>
                                            <p:strVal val="#ppt_w"/>
                                          </p:val>
                                        </p:tav>
                                        <p:tav tm="100000">
                                          <p:val>
                                            <p:strVal val="#ppt_w*1.4"/>
                                          </p:val>
                                        </p:tav>
                                      </p:tavLst>
                                    </p:anim>
                                    <p:anim to="" calcmode="lin" valueType="num">
                                      <p:cBhvr>
                                        <p:cTn id="36" dur="100" autoRev="1" fill="hold">
                                          <p:stCondLst>
                                            <p:cond delay="400"/>
                                          </p:stCondLst>
                                        </p:cTn>
                                        <p:tgtEl>
                                          <p:spTgt spid="3"/>
                                        </p:tgtEl>
                                        <p:attrNameLst>
                                          <p:attrName>ppt_h</p:attrName>
                                        </p:attrNameLst>
                                      </p:cBhvr>
                                      <p:tavLst>
                                        <p:tav tm="0">
                                          <p:val>
                                            <p:strVal val="#ppt_h"/>
                                          </p:val>
                                        </p:tav>
                                        <p:tav tm="100000">
                                          <p:val>
                                            <p:strVal val="#ppt_h*1.4"/>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P spid="47" grpId="0" animBg="1"/>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7"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The first stage: In The first stage: In the mid-50s of the 20th century, the concept of "electronic business" appeared in the United States, which at that time referred to the use of electronic data processing equipment to automate bookkeeping. In 1964, IBM developed a printer that stored data with tape, introduced the concept of commercial word processing in the office for the first time, and developed a magnetic card printer for processing in 1969. By the mid-70s of the 20th century, industrialized countries have generally adopted commercial electronic equipment such as word processors, copiers, fax machines, and private exchanges, to realize the electronicization of individual commercial services.the mid-50s of the 20th century, the concept of "electronic business" appeared in the United States, which at that time referred to the use of electronic data processing equipment to automate bookkeeping. In 1964, IBM developed a printer that stored data with tape, introduced the concept of commercial word processing in the office for the first time, and developed a magnetic card printer for processing in 1969. By the mid-70s of the 20th century, industrialized countries have generally adopted commercial electronic equipment such as word processors, copiers, fax machines, and private exchanges, to realize the electronicization of individual commercial services.</a:t>
            </a:r>
            <a:endParaRPr lang="zh-CN" altLang="en-US"/>
          </a:p>
        </p:txBody>
      </p:sp>
      <p:grpSp>
        <p:nvGrpSpPr>
          <p:cNvPr id="2" name="组合 1"/>
          <p:cNvGrpSpPr/>
          <p:nvPr/>
        </p:nvGrpSpPr>
        <p:grpSpPr>
          <a:xfrm>
            <a:off x="-316" y="5747657"/>
            <a:ext cx="12192317" cy="1110440"/>
            <a:chOff x="-316" y="5112385"/>
            <a:chExt cx="12192317" cy="1745712"/>
          </a:xfrm>
        </p:grpSpPr>
        <p:sp>
          <p:nvSpPr>
            <p:cNvPr id="3" name="矩形 5"/>
            <p:cNvSpPr/>
            <p:nvPr>
              <p:custDataLst>
                <p:tags r:id="rId1"/>
              </p:custDataLst>
            </p:nvPr>
          </p:nvSpPr>
          <p:spPr>
            <a:xfrm>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平滑1"/>
            <p:cNvSpPr/>
            <p:nvPr>
              <p:custDataLst>
                <p:tags r:id="rId2"/>
              </p:custDataLst>
            </p:nvPr>
          </p:nvSpPr>
          <p:spPr>
            <a:xfrm flipH="1">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图片1"/>
          <p:cNvSpPr/>
          <p:nvPr>
            <p:custDataLst>
              <p:tags r:id="rId3"/>
            </p:custDataLst>
          </p:nvPr>
        </p:nvSpPr>
        <p:spPr>
          <a:xfrm>
            <a:off x="2442065" y="845121"/>
            <a:ext cx="3683035" cy="368303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dpi="0" rotWithShape="0">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图片2"/>
          <p:cNvSpPr/>
          <p:nvPr>
            <p:custDataLst>
              <p:tags r:id="rId5"/>
            </p:custDataLst>
          </p:nvPr>
        </p:nvSpPr>
        <p:spPr>
          <a:xfrm>
            <a:off x="199246" y="3087939"/>
            <a:ext cx="3683035" cy="368303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dpi="0" rotWithShape="0">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图片3"/>
          <p:cNvSpPr/>
          <p:nvPr>
            <p:custDataLst>
              <p:tags r:id="rId7"/>
            </p:custDataLst>
          </p:nvPr>
        </p:nvSpPr>
        <p:spPr>
          <a:xfrm>
            <a:off x="2561829" y="5330758"/>
            <a:ext cx="3443504" cy="1527242"/>
          </a:xfrm>
          <a:custGeom>
            <a:avLst/>
            <a:gdLst/>
            <a:ahLst/>
            <a:cxnLst>
              <a:cxn ang="3">
                <a:pos x="hc" y="t"/>
              </a:cxn>
              <a:cxn ang="cd2">
                <a:pos x="l" y="vc"/>
              </a:cxn>
              <a:cxn ang="cd4">
                <a:pos x="hc" y="b"/>
              </a:cxn>
              <a:cxn ang="0">
                <a:pos x="r" y="vc"/>
              </a:cxn>
            </a:cxnLst>
            <a:rect l="l" t="t" r="r" b="b"/>
            <a:pathLst>
              <a:path w="5423" h="2405">
                <a:moveTo>
                  <a:pt x="2711" y="0"/>
                </a:moveTo>
                <a:cubicBezTo>
                  <a:pt x="2905" y="0"/>
                  <a:pt x="3099" y="74"/>
                  <a:pt x="3247" y="222"/>
                </a:cubicBezTo>
                <a:lnTo>
                  <a:pt x="5390" y="2364"/>
                </a:lnTo>
                <a:lnTo>
                  <a:pt x="5423" y="2405"/>
                </a:lnTo>
                <a:lnTo>
                  <a:pt x="0" y="2405"/>
                </a:lnTo>
                <a:lnTo>
                  <a:pt x="33" y="2364"/>
                </a:lnTo>
                <a:lnTo>
                  <a:pt x="2176" y="222"/>
                </a:lnTo>
                <a:cubicBezTo>
                  <a:pt x="2324" y="74"/>
                  <a:pt x="2518" y="0"/>
                  <a:pt x="2711" y="0"/>
                </a:cubicBezTo>
                <a:close/>
              </a:path>
            </a:pathLst>
          </a:custGeom>
          <a:blipFill dpi="0" rotWithShape="0">
            <a:blip r:embed="rId8"/>
            <a:srcRect/>
            <a:stretch>
              <a:fillRect t="-62736" b="-627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标题"/>
          <p:cNvSpPr txBox="1"/>
          <p:nvPr>
            <p:custDataLst>
              <p:tags r:id="rId9"/>
            </p:custDataLst>
          </p:nvPr>
        </p:nvSpPr>
        <p:spPr>
          <a:xfrm>
            <a:off x="6507480" y="563880"/>
            <a:ext cx="5026660" cy="583565"/>
          </a:xfrm>
          <a:prstGeom prst="rect">
            <a:avLst/>
          </a:prstGeom>
          <a:noFill/>
        </p:spPr>
        <p:txBody>
          <a:bodyPr wrap="square" rtlCol="0" anchor="ctr" anchorCtr="0"/>
          <a:lstStyle/>
          <a:p>
            <a:pPr indent="0" fontAlgn="auto"/>
            <a:r>
              <a:rPr lang="zh-CN" altLang="en-US" sz="1600" b="1">
                <a:solidFill>
                  <a:schemeClr val="accent1"/>
                </a:solidFill>
                <a:latin typeface="微软雅黑" panose="020B0503020204020204" pitchFamily="34" charset="-122"/>
                <a:ea typeface="微软雅黑" panose="020B0503020204020204" pitchFamily="34" charset="-122"/>
                <a:cs typeface="思源黑体 CN Bold" panose="020B0800000000000000" charset="-122"/>
                <a:sym typeface="+mn-lt"/>
              </a:rPr>
              <a:t>The formation of e-</a:t>
            </a:r>
            <a:r>
              <a:rPr lang="en-US" altLang="zh-CN" sz="1600" b="1">
                <a:solidFill>
                  <a:schemeClr val="accent1"/>
                </a:solidFill>
                <a:latin typeface="微软雅黑" panose="020B0503020204020204" pitchFamily="34" charset="-122"/>
                <a:ea typeface="微软雅黑" panose="020B0503020204020204" pitchFamily="34" charset="-122"/>
                <a:cs typeface="思源黑体 CN Bold" panose="020B0800000000000000" charset="-122"/>
                <a:sym typeface="+mn-lt"/>
              </a:rPr>
              <a:t>business</a:t>
            </a:r>
            <a:r>
              <a:rPr lang="zh-CN" altLang="en-US" sz="1600" b="1">
                <a:solidFill>
                  <a:schemeClr val="accent1"/>
                </a:solidFill>
                <a:latin typeface="微软雅黑" panose="020B0503020204020204" pitchFamily="34" charset="-122"/>
                <a:ea typeface="微软雅黑" panose="020B0503020204020204" pitchFamily="34" charset="-122"/>
                <a:cs typeface="思源黑体 CN Bold" panose="020B0800000000000000" charset="-122"/>
                <a:sym typeface="+mn-lt"/>
              </a:rPr>
              <a:t> has gone through about three stages. </a:t>
            </a:r>
            <a:endParaRPr lang="zh-CN" altLang="en-US" sz="1600" b="1">
              <a:solidFill>
                <a:schemeClr val="accent1"/>
              </a:solidFill>
              <a:latin typeface="微软雅黑" panose="020B0503020204020204" pitchFamily="34" charset="-122"/>
              <a:ea typeface="微软雅黑" panose="020B0503020204020204" pitchFamily="34" charset="-122"/>
              <a:cs typeface="思源黑体 CN Bold" panose="020B0800000000000000" charset="-122"/>
              <a:sym typeface="+mn-lt"/>
            </a:endParaRPr>
          </a:p>
        </p:txBody>
      </p:sp>
      <p:sp>
        <p:nvSpPr>
          <p:cNvPr id="11" name="文本框 10"/>
          <p:cNvSpPr txBox="1"/>
          <p:nvPr/>
        </p:nvSpPr>
        <p:spPr>
          <a:xfrm>
            <a:off x="6507480" y="1515110"/>
            <a:ext cx="5089525" cy="3138170"/>
          </a:xfrm>
          <a:prstGeom prst="rect">
            <a:avLst/>
          </a:prstGeom>
          <a:noFill/>
        </p:spPr>
        <p:txBody>
          <a:bodyPr wrap="square" rtlCol="0" anchor="t">
            <a:spAutoFit/>
          </a:bodyPr>
          <a:p>
            <a:r>
              <a:rPr lang="zh-CN" altLang="en-US">
                <a:latin typeface="宋体" panose="02010600030101010101" pitchFamily="2" charset="-122"/>
                <a:ea typeface="宋体" panose="02010600030101010101" pitchFamily="2" charset="-122"/>
              </a:rPr>
              <a:t>The first stage: </a:t>
            </a:r>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In the mid-50s of the 20th century, the concept of </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electronic business</a:t>
            </a:r>
            <a:r>
              <a:rPr lang="en-US" altLang="zh-CN">
                <a:latin typeface="宋体" panose="02010600030101010101" pitchFamily="2" charset="-122"/>
                <a:ea typeface="宋体" panose="02010600030101010101" pitchFamily="2" charset="-122"/>
              </a:rPr>
              <a:t>”</a:t>
            </a:r>
            <a:r>
              <a:rPr lang="zh-CN" altLang="en-US">
                <a:latin typeface="宋体" panose="02010600030101010101" pitchFamily="2" charset="-122"/>
                <a:ea typeface="宋体" panose="02010600030101010101" pitchFamily="2" charset="-122"/>
              </a:rPr>
              <a:t> appeared in the </a:t>
            </a:r>
            <a:r>
              <a:rPr lang="en-US" altLang="zh-CN">
                <a:latin typeface="宋体" panose="02010600030101010101" pitchFamily="2" charset="-122"/>
                <a:ea typeface="宋体" panose="02010600030101010101" pitchFamily="2" charset="-122"/>
              </a:rPr>
              <a:t>US</a:t>
            </a:r>
            <a:r>
              <a:rPr lang="zh-CN" altLang="en-US">
                <a:latin typeface="宋体" panose="02010600030101010101" pitchFamily="2" charset="-122"/>
                <a:ea typeface="宋体" panose="02010600030101010101" pitchFamily="2" charset="-122"/>
              </a:rPr>
              <a:t>, which at that time referred to the use of electronic data processing equipment to automate</a:t>
            </a:r>
            <a:endParaRPr lang="zh-CN" altLang="en-US">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bookkeeping.By the mid-70s of the 20th century, industrialized countries have generally adopted commercial electronic equipment to realize the electronization of individual commercial services.</a:t>
            </a:r>
            <a:endParaRPr lang="zh-CN" altLang="en-US">
              <a:latin typeface="宋体" panose="02010600030101010101" pitchFamily="2" charset="-122"/>
              <a:ea typeface="宋体" panose="02010600030101010101" pitchFamily="2" charset="-122"/>
            </a:endParaRPr>
          </a:p>
        </p:txBody>
      </p:sp>
    </p:spTree>
    <p:custDataLst>
      <p:tags r:id="rId10"/>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500" fill="hold">
                                          <p:stCondLst>
                                            <p:cond delay="0"/>
                                          </p:stCondLst>
                                        </p:cTn>
                                        <p:tgtEl>
                                          <p:spTgt spid="7"/>
                                        </p:tgtEl>
                                        <p:attrNameLst>
                                          <p:attrName>ppt_x</p:attrName>
                                        </p:attrNameLst>
                                      </p:cBhvr>
                                      <p:tavLst>
                                        <p:tav tm="0" fmla="((floor(#ppt_x-0.5)+ceil(#ppt_x-0.5))*0.5+0.5)+(#ppt_x- ((floor(#ppt_x-0.5)+ceil(#ppt_x-0.5))*0.5+0.5))*$">
                                          <p:val>
                                            <p:fltVal val="0"/>
                                          </p:val>
                                        </p:tav>
                                        <p:tav tm="100000">
                                          <p:val>
                                            <p:fltVal val="1"/>
                                          </p:val>
                                        </p:tav>
                                      </p:tavLst>
                                    </p:anim>
                                    <p:anim to="" calcmode="lin" valueType="num">
                                      <p:cBhvr>
                                        <p:cTn id="8" dur="500" fill="hold">
                                          <p:stCondLst>
                                            <p:cond delay="0"/>
                                          </p:stCondLst>
                                        </p:cTn>
                                        <p:tgtEl>
                                          <p:spTgt spid="7"/>
                                        </p:tgtEl>
                                        <p:attrNameLst>
                                          <p:attrName>ppt_y</p:attrName>
                                        </p:attrNameLst>
                                      </p:cBhvr>
                                      <p:tavLst>
                                        <p:tav tm="0" fmla="((floor(#ppt_y-0.5)+ceil(#ppt_y-0.5))*0.5+0.5)+(#ppt_y- ((floor(#ppt_y-0.5)+ceil(#ppt_y-0.5))*0.5+0.5))*$">
                                          <p:val>
                                            <p:fltVal val="0"/>
                                          </p:val>
                                        </p:tav>
                                        <p:tav tm="100000">
                                          <p:val>
                                            <p:fltVal val="1"/>
                                          </p:val>
                                        </p:tav>
                                      </p:tavLst>
                                    </p:anim>
                                  </p:childTnLst>
                                </p:cTn>
                              </p:par>
                              <p:par>
                                <p:cTn id="9" presetID="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to="" calcmode="lin" valueType="num">
                                      <p:cBhvr>
                                        <p:cTn id="11" dur="500" fill="hold">
                                          <p:stCondLst>
                                            <p:cond delay="0"/>
                                          </p:stCondLst>
                                        </p:cTn>
                                        <p:tgtEl>
                                          <p:spTgt spid="2"/>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2" dur="500" fill="hold">
                                          <p:stCondLst>
                                            <p:cond delay="0"/>
                                          </p:stCondLst>
                                        </p:cTn>
                                        <p:tgtEl>
                                          <p:spTgt spid="2"/>
                                        </p:tgtEl>
                                        <p:attrNameLst>
                                          <p:attrName>ppt_y</p:attrName>
                                        </p:attrNameLst>
                                      </p:cBhvr>
                                      <p:tavLst>
                                        <p:tav tm="0" fmla="((floor(#ppt_y-0.5)+ceil(#ppt_y-0.5))*0.5+0.5)+(#ppt_y- ((floor(#ppt_y-0.5)+ceil(#ppt_y-0.5))*0.5+0.5))*$">
                                          <p:val>
                                            <p:fltVal val="0"/>
                                          </p:val>
                                        </p:tav>
                                        <p:tav tm="100000">
                                          <p:val>
                                            <p:fltVal val="1"/>
                                          </p:val>
                                        </p:tav>
                                      </p:tavLst>
                                    </p:anim>
                                  </p:childTnLst>
                                </p:cTn>
                              </p:par>
                              <p:par>
                                <p:cTn id="13" presetID="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to="" calcmode="lin" valueType="num">
                                      <p:cBhvr>
                                        <p:cTn id="15" dur="500" fill="hold">
                                          <p:stCondLst>
                                            <p:cond delay="0"/>
                                          </p:stCondLst>
                                        </p:cTn>
                                        <p:tgtEl>
                                          <p:spTgt spid="5"/>
                                        </p:tgtEl>
                                        <p:attrNameLst>
                                          <p:attrName>ppt_x</p:attrName>
                                        </p:attrNameLst>
                                      </p:cBhvr>
                                      <p:tavLst>
                                        <p:tav tm="0" fmla="((floor(#ppt_x-0.5)+ceil(#ppt_x-0.5))*0.5+0.5)+(#ppt_x- ((floor(#ppt_x-0.5)+ceil(#ppt_x-0.5))*0.5+0.5))*$">
                                          <p:val>
                                            <p:fltVal val="0"/>
                                          </p:val>
                                        </p:tav>
                                        <p:tav tm="100000">
                                          <p:val>
                                            <p:fltVal val="1"/>
                                          </p:val>
                                        </p:tav>
                                      </p:tavLst>
                                    </p:anim>
                                    <p:anim to="" calcmode="lin" valueType="num">
                                      <p:cBhvr>
                                        <p:cTn id="16" dur="500" fill="hold">
                                          <p:stCondLst>
                                            <p:cond delay="0"/>
                                          </p:stCondLst>
                                        </p:cTn>
                                        <p:tgtEl>
                                          <p:spTgt spid="5"/>
                                        </p:tgtEl>
                                        <p:attrNameLst>
                                          <p:attrName>ppt_y</p:attrName>
                                        </p:attrNameLst>
                                      </p:cBhvr>
                                      <p:tavLst>
                                        <p:tav tm="0" fmla="((floor(#ppt_y-0.5)+ceil(#ppt_y-0.5))*0.5+0.5)+(#ppt_y- ((floor(#ppt_y-0.5)+ceil(#ppt_y-0.5))*0.5+0.5))*$">
                                          <p:val>
                                            <p:fltVal val="0"/>
                                          </p:val>
                                        </p:tav>
                                        <p:tav tm="100000">
                                          <p:val>
                                            <p:fltVal val="1"/>
                                          </p:val>
                                        </p:tav>
                                      </p:tavLst>
                                    </p:anim>
                                  </p:childTnLst>
                                </p:cTn>
                              </p:par>
                              <p:par>
                                <p:cTn id="17" presetID="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to="" calcmode="lin" valueType="num">
                                      <p:cBhvr>
                                        <p:cTn id="19" dur="500" fill="hold">
                                          <p:stCondLst>
                                            <p:cond delay="0"/>
                                          </p:stCondLst>
                                        </p:cTn>
                                        <p:tgtEl>
                                          <p:spTgt spid="6"/>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0" dur="500" fill="hold">
                                          <p:stCondLst>
                                            <p:cond delay="0"/>
                                          </p:stCondLst>
                                        </p:cTn>
                                        <p:tgtEl>
                                          <p:spTgt spid="6"/>
                                        </p:tgtEl>
                                        <p:attrNameLst>
                                          <p:attrName>ppt_y</p:attrName>
                                        </p:attrNameLst>
                                      </p:cBhvr>
                                      <p:tavLst>
                                        <p:tav tm="0" fmla="((floor(#ppt_y-0.5)+ceil(#ppt_y-0.5))*0.5+0.5)+(#ppt_y- ((floor(#ppt_y-0.5)+ceil(#ppt_y-0.5))*0.5+0.5))*$">
                                          <p:val>
                                            <p:fltVal val="0"/>
                                          </p:val>
                                        </p:tav>
                                        <p:tav tm="100000">
                                          <p:val>
                                            <p:fltVal val="1"/>
                                          </p:val>
                                        </p:tav>
                                      </p:tavLst>
                                    </p:anim>
                                  </p:childTnLst>
                                </p:cTn>
                              </p:par>
                              <p:par>
                                <p:cTn id="21" presetID="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to="" calcmode="lin" valueType="num">
                                      <p:cBhvr>
                                        <p:cTn id="23" dur="500" fill="hold">
                                          <p:stCondLst>
                                            <p:cond delay="0"/>
                                          </p:stCondLst>
                                        </p:cTn>
                                        <p:tgtEl>
                                          <p:spTgt spid="8"/>
                                        </p:tgtEl>
                                        <p:attrNameLst>
                                          <p:attrName>ppt_x</p:attrName>
                                        </p:attrNameLst>
                                      </p:cBhvr>
                                      <p:tavLst>
                                        <p:tav tm="0" fmla="((floor(#ppt_x-0.5)+ceil(#ppt_x-0.5))*0.5+0.5)+(#ppt_x- ((floor(#ppt_x-0.5)+ceil(#ppt_x-0.5))*0.5+0.5))*$">
                                          <p:val>
                                            <p:fltVal val="0"/>
                                          </p:val>
                                        </p:tav>
                                        <p:tav tm="100000">
                                          <p:val>
                                            <p:fltVal val="1"/>
                                          </p:val>
                                        </p:tav>
                                      </p:tavLst>
                                    </p:anim>
                                    <p:anim to="" calcmode="lin" valueType="num">
                                      <p:cBhvr>
                                        <p:cTn id="24" dur="500" fill="hold">
                                          <p:stCondLst>
                                            <p:cond delay="0"/>
                                          </p:stCondLst>
                                        </p:cTn>
                                        <p:tgtEl>
                                          <p:spTgt spid="8"/>
                                        </p:tgtEl>
                                        <p:attrNameLst>
                                          <p:attrName>ppt_y</p:attrName>
                                        </p:attrNameLst>
                                      </p:cBhvr>
                                      <p:tavLst>
                                        <p:tav tm="0" fmla="((floor(#ppt_y-0.5)+ceil(#ppt_y-0.5))*0.5+0.5)+(#ppt_y- ((floor(#ppt_y-0.5)+ceil(#ppt_y-0.5))*0.5+0.5))*$">
                                          <p:val>
                                            <p:fltVal val="0"/>
                                          </p:val>
                                        </p:tav>
                                        <p:tav tm="100000">
                                          <p:val>
                                            <p:fltVal val="1"/>
                                          </p:val>
                                        </p:tav>
                                      </p:tavLst>
                                    </p:anim>
                                  </p:childTnLst>
                                </p:cTn>
                              </p:par>
                              <p:par>
                                <p:cTn id="25" presetID="53"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100000"/>
          </a:schemeClr>
        </a:solidFill>
        <a:effectLst/>
      </p:bgPr>
    </p:bg>
    <p:spTree>
      <p:nvGrpSpPr>
        <p:cNvPr id="1" name=""/>
        <p:cNvGrpSpPr/>
        <p:nvPr/>
      </p:nvGrpSpPr>
      <p:grpSpPr>
        <a:xfrm>
          <a:off x="0" y="0"/>
          <a:ext cx="0" cy="0"/>
          <a:chOff x="0" y="0"/>
          <a:chExt cx="0" cy="0"/>
        </a:xfrm>
      </p:grpSpPr>
      <p:sp>
        <p:nvSpPr>
          <p:cNvPr id="6" name="背景"/>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16" y="5747657"/>
            <a:ext cx="12192317" cy="1110440"/>
            <a:chOff x="-316" y="5112385"/>
            <a:chExt cx="12192317" cy="1745712"/>
          </a:xfrm>
        </p:grpSpPr>
        <p:sp>
          <p:nvSpPr>
            <p:cNvPr id="4" name="矩形 5"/>
            <p:cNvSpPr/>
            <p:nvPr>
              <p:custDataLst>
                <p:tags r:id="rId1"/>
              </p:custDataLst>
            </p:nvPr>
          </p:nvSpPr>
          <p:spPr>
            <a:xfrm flipH="1">
              <a:off x="-316" y="5610705"/>
              <a:ext cx="12192000" cy="1247221"/>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平滑1"/>
            <p:cNvSpPr/>
            <p:nvPr>
              <p:custDataLst>
                <p:tags r:id="rId2"/>
              </p:custDataLst>
            </p:nvPr>
          </p:nvSpPr>
          <p:spPr>
            <a:xfrm>
              <a:off x="1" y="5112385"/>
              <a:ext cx="12192000" cy="1745712"/>
            </a:xfrm>
            <a:custGeom>
              <a:avLst/>
              <a:gdLst>
                <a:gd name="connsiteX0" fmla="*/ 0 w 12192000"/>
                <a:gd name="connsiteY0" fmla="*/ 0 h 1892300"/>
                <a:gd name="connsiteX1" fmla="*/ 12192000 w 12192000"/>
                <a:gd name="connsiteY1" fmla="*/ 0 h 1892300"/>
                <a:gd name="connsiteX2" fmla="*/ 12192000 w 12192000"/>
                <a:gd name="connsiteY2" fmla="*/ 1892300 h 1892300"/>
                <a:gd name="connsiteX3" fmla="*/ 0 w 12192000"/>
                <a:gd name="connsiteY3" fmla="*/ 1892300 h 1892300"/>
                <a:gd name="connsiteX4" fmla="*/ 0 w 12192000"/>
                <a:gd name="connsiteY4" fmla="*/ 0 h 1892300"/>
                <a:gd name="connsiteX0-1" fmla="*/ 0 w 12192000"/>
                <a:gd name="connsiteY0-2" fmla="*/ 0 h 1892300"/>
                <a:gd name="connsiteX1-3" fmla="*/ 11518900 w 12192000"/>
                <a:gd name="connsiteY1-4" fmla="*/ 1879600 h 1892300"/>
                <a:gd name="connsiteX2-5" fmla="*/ 12192000 w 12192000"/>
                <a:gd name="connsiteY2-6" fmla="*/ 1892300 h 1892300"/>
                <a:gd name="connsiteX3-7" fmla="*/ 0 w 12192000"/>
                <a:gd name="connsiteY3-8" fmla="*/ 1892300 h 1892300"/>
                <a:gd name="connsiteX4-9" fmla="*/ 0 w 12192000"/>
                <a:gd name="connsiteY4-10" fmla="*/ 0 h 1892300"/>
                <a:gd name="connsiteX0-11" fmla="*/ 0 w 12192000"/>
                <a:gd name="connsiteY0-12" fmla="*/ 0 h 1902577"/>
                <a:gd name="connsiteX1-13" fmla="*/ 11518900 w 12192000"/>
                <a:gd name="connsiteY1-14" fmla="*/ 1879600 h 1902577"/>
                <a:gd name="connsiteX2-15" fmla="*/ 12192000 w 12192000"/>
                <a:gd name="connsiteY2-16" fmla="*/ 1892300 h 1902577"/>
                <a:gd name="connsiteX3-17" fmla="*/ 0 w 12192000"/>
                <a:gd name="connsiteY3-18" fmla="*/ 1892300 h 1902577"/>
                <a:gd name="connsiteX4-19" fmla="*/ 0 w 12192000"/>
                <a:gd name="connsiteY4-20" fmla="*/ 0 h 19025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902577">
                  <a:moveTo>
                    <a:pt x="0" y="0"/>
                  </a:moveTo>
                  <a:cubicBezTo>
                    <a:pt x="3839633" y="626533"/>
                    <a:pt x="4262967" y="2103967"/>
                    <a:pt x="11518900" y="1879600"/>
                  </a:cubicBezTo>
                  <a:lnTo>
                    <a:pt x="12192000" y="1892300"/>
                  </a:lnTo>
                  <a:lnTo>
                    <a:pt x="0" y="1892300"/>
                  </a:lnTo>
                  <a:lnTo>
                    <a:pt x="0" y="0"/>
                  </a:lnTo>
                  <a:close/>
                </a:path>
              </a:pathLst>
            </a:cu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20" name="!!平滑4"/>
          <p:cNvSpPr/>
          <p:nvPr/>
        </p:nvSpPr>
        <p:spPr>
          <a:xfrm>
            <a:off x="0" y="4745305"/>
            <a:ext cx="7378349" cy="2112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平滑2"/>
          <p:cNvCxnSpPr/>
          <p:nvPr/>
        </p:nvCxnSpPr>
        <p:spPr>
          <a:xfrm>
            <a:off x="8557936" y="4745305"/>
            <a:ext cx="21239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平滑1"/>
          <p:cNvCxnSpPr/>
          <p:nvPr/>
        </p:nvCxnSpPr>
        <p:spPr>
          <a:xfrm>
            <a:off x="10681856" y="3568783"/>
            <a:ext cx="0" cy="117652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8926285" y="3881039"/>
            <a:ext cx="3265714" cy="552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图片1"/>
          <p:cNvSpPr/>
          <p:nvPr>
            <p:custDataLst>
              <p:tags r:id="rId3"/>
            </p:custDataLst>
          </p:nvPr>
        </p:nvSpPr>
        <p:spPr>
          <a:xfrm>
            <a:off x="1135380" y="3569335"/>
            <a:ext cx="2359660" cy="2352675"/>
          </a:xfrm>
          <a:prstGeom prst="roundRect">
            <a:avLst>
              <a:gd name="adj" fmla="val 1970"/>
            </a:avLst>
          </a:prstGeom>
          <a:blipFill dpi="0" rotWithShape="0">
            <a:blip r:embed="rId4"/>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8" name="图片2"/>
          <p:cNvSpPr/>
          <p:nvPr>
            <p:custDataLst>
              <p:tags r:id="rId5"/>
            </p:custDataLst>
          </p:nvPr>
        </p:nvSpPr>
        <p:spPr>
          <a:xfrm>
            <a:off x="3666490" y="3569335"/>
            <a:ext cx="2359660" cy="2352675"/>
          </a:xfrm>
          <a:prstGeom prst="roundRect">
            <a:avLst>
              <a:gd name="adj" fmla="val 1970"/>
            </a:avLst>
          </a:prstGeom>
          <a:blipFill dpi="0" rotWithShape="0">
            <a:blip r:embed="rId6"/>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10" name="图片3"/>
          <p:cNvSpPr/>
          <p:nvPr>
            <p:custDataLst>
              <p:tags r:id="rId7"/>
            </p:custDataLst>
          </p:nvPr>
        </p:nvSpPr>
        <p:spPr>
          <a:xfrm>
            <a:off x="6197600" y="3569335"/>
            <a:ext cx="2359660" cy="2352675"/>
          </a:xfrm>
          <a:prstGeom prst="roundRect">
            <a:avLst>
              <a:gd name="adj" fmla="val 1970"/>
            </a:avLst>
          </a:prstGeom>
          <a:blipFill dpi="0" rotWithShape="0">
            <a:blip r:embed="rId8"/>
            <a:srcRect/>
            <a:stretch>
              <a:fillRect t="-148" b="-1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2361565" y="565150"/>
            <a:ext cx="6622415" cy="2584450"/>
          </a:xfrm>
          <a:prstGeom prst="rect">
            <a:avLst/>
          </a:prstGeom>
          <a:noFill/>
        </p:spPr>
        <p:txBody>
          <a:bodyPr wrap="square" rtlCol="0" anchor="t">
            <a:spAutoFit/>
          </a:bodyPr>
          <a:p>
            <a:r>
              <a:rPr lang="zh-CN" altLang="en-US"/>
              <a:t>The second stage: </a:t>
            </a:r>
            <a:endParaRPr lang="zh-CN" altLang="en-US"/>
          </a:p>
          <a:p>
            <a:r>
              <a:rPr lang="zh-CN" altLang="en-US"/>
              <a:t>the development of microelectronics technology in the 70s of the 20th century, especially the emergence of personal computers. The electronic use of business has entered a new phase characterized by the application of microcomputers, word processing and local area networks. At this stage, electronic business systems based on computer, network communication and data standards came into being. </a:t>
            </a:r>
            <a:endParaRPr lang="zh-CN" altLang="en-US"/>
          </a:p>
        </p:txBody>
      </p:sp>
    </p:spTree>
    <p:custDataLst>
      <p:tags r:id="rId9"/>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500" fill="hold">
                                          <p:stCondLst>
                                            <p:cond delay="0"/>
                                          </p:stCondLst>
                                        </p:cTn>
                                        <p:tgtEl>
                                          <p:spTgt spid="6"/>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8" dur="500" fill="hold">
                                          <p:stCondLst>
                                            <p:cond delay="0"/>
                                          </p:stCondLst>
                                        </p:cTn>
                                        <p:tgtEl>
                                          <p:spTgt spid="6"/>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9" dur="500" fill="hold">
                                          <p:stCondLst>
                                            <p:cond delay="0"/>
                                          </p:stCondLst>
                                        </p:cTn>
                                        <p:tgtEl>
                                          <p:spTgt spid="6"/>
                                        </p:tgtEl>
                                        <p:attrNameLst>
                                          <p:attrName>style.opacity</p:attrName>
                                        </p:attrNameLst>
                                      </p:cBhvr>
                                      <p:tavLst>
                                        <p:tav tm="0">
                                          <p:val>
                                            <p:fltVal val="0"/>
                                          </p:val>
                                        </p:tav>
                                        <p:tav tm="100000">
                                          <p:val>
                                            <p:fltVal val="1"/>
                                          </p:val>
                                        </p:tav>
                                      </p:tavLst>
                                    </p:anim>
                                  </p:childTnLst>
                                </p:cTn>
                              </p:par>
                              <p:par>
                                <p:cTn id="10" presetID="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500" fill="hold">
                                          <p:stCondLst>
                                            <p:cond delay="0"/>
                                          </p:stCondLst>
                                        </p:cTn>
                                        <p:tgtEl>
                                          <p:spTgt spid="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3" dur="500" fill="hold">
                                          <p:stCondLst>
                                            <p:cond delay="0"/>
                                          </p:stCondLst>
                                        </p:cTn>
                                        <p:tgtEl>
                                          <p:spTgt spid="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4" dur="500" fill="hold">
                                          <p:stCondLst>
                                            <p:cond delay="0"/>
                                          </p:stCondLst>
                                        </p:cTn>
                                        <p:tgtEl>
                                          <p:spTgt spid="2"/>
                                        </p:tgtEl>
                                        <p:attrNameLst>
                                          <p:attrName>style.opacity</p:attrName>
                                        </p:attrNameLst>
                                      </p:cBhvr>
                                      <p:tavLst>
                                        <p:tav tm="0">
                                          <p:val>
                                            <p:fltVal val="0"/>
                                          </p:val>
                                        </p:tav>
                                        <p:tav tm="100000">
                                          <p:val>
                                            <p:fltVal val="1"/>
                                          </p:val>
                                        </p:tav>
                                      </p:tavLst>
                                    </p:anim>
                                  </p:childTnLst>
                                </p:cTn>
                              </p:par>
                              <p:par>
                                <p:cTn id="15" presetID="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to="" calcmode="lin" valueType="num">
                                      <p:cBhvr>
                                        <p:cTn id="17" dur="500" fill="hold">
                                          <p:stCondLst>
                                            <p:cond delay="0"/>
                                          </p:stCondLst>
                                        </p:cTn>
                                        <p:tgtEl>
                                          <p:spTgt spid="2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18" dur="500" fill="hold">
                                          <p:stCondLst>
                                            <p:cond delay="0"/>
                                          </p:stCondLst>
                                        </p:cTn>
                                        <p:tgtEl>
                                          <p:spTgt spid="2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19" dur="500" fill="hold">
                                          <p:stCondLst>
                                            <p:cond delay="0"/>
                                          </p:stCondLst>
                                        </p:cTn>
                                        <p:tgtEl>
                                          <p:spTgt spid="20"/>
                                        </p:tgtEl>
                                        <p:attrNameLst>
                                          <p:attrName>style.opacity</p:attrName>
                                        </p:attrNameLst>
                                      </p:cBhvr>
                                      <p:tavLst>
                                        <p:tav tm="0">
                                          <p:val>
                                            <p:fltVal val="0"/>
                                          </p:val>
                                        </p:tav>
                                        <p:tav tm="100000">
                                          <p:val>
                                            <p:fltVal val="1"/>
                                          </p:val>
                                        </p:tav>
                                      </p:tavLst>
                                    </p:anim>
                                  </p:childTnLst>
                                </p:cTn>
                              </p:par>
                              <p:par>
                                <p:cTn id="20" presetID="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to="" calcmode="lin" valueType="num">
                                      <p:cBhvr>
                                        <p:cTn id="22" dur="500" fill="hold">
                                          <p:stCondLst>
                                            <p:cond delay="0"/>
                                          </p:stCondLst>
                                        </p:cTn>
                                        <p:tgtEl>
                                          <p:spTgt spid="11"/>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3" dur="500" fill="hold">
                                          <p:stCondLst>
                                            <p:cond delay="0"/>
                                          </p:stCondLst>
                                        </p:cTn>
                                        <p:tgtEl>
                                          <p:spTgt spid="11"/>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4" dur="500" fill="hold">
                                          <p:stCondLst>
                                            <p:cond delay="0"/>
                                          </p:stCondLst>
                                        </p:cTn>
                                        <p:tgtEl>
                                          <p:spTgt spid="11"/>
                                        </p:tgtEl>
                                        <p:attrNameLst>
                                          <p:attrName>style.opacity</p:attrName>
                                        </p:attrNameLst>
                                      </p:cBhvr>
                                      <p:tavLst>
                                        <p:tav tm="0">
                                          <p:val>
                                            <p:fltVal val="0"/>
                                          </p:val>
                                        </p:tav>
                                        <p:tav tm="100000">
                                          <p:val>
                                            <p:fltVal val="1"/>
                                          </p:val>
                                        </p:tav>
                                      </p:tavLst>
                                    </p:anim>
                                  </p:childTnLst>
                                </p:cTn>
                              </p:par>
                              <p:par>
                                <p:cTn id="25" presetID="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to="" calcmode="lin" valueType="num">
                                      <p:cBhvr>
                                        <p:cTn id="27" dur="500" fill="hold">
                                          <p:stCondLst>
                                            <p:cond delay="0"/>
                                          </p:stCondLst>
                                        </p:cTn>
                                        <p:tgtEl>
                                          <p:spTgt spid="12"/>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28" dur="500" fill="hold">
                                          <p:stCondLst>
                                            <p:cond delay="0"/>
                                          </p:stCondLst>
                                        </p:cTn>
                                        <p:tgtEl>
                                          <p:spTgt spid="12"/>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29" dur="500" fill="hold">
                                          <p:stCondLst>
                                            <p:cond delay="0"/>
                                          </p:stCondLst>
                                        </p:cTn>
                                        <p:tgtEl>
                                          <p:spTgt spid="12"/>
                                        </p:tgtEl>
                                        <p:attrNameLst>
                                          <p:attrName>style.opacity</p:attrName>
                                        </p:attrNameLst>
                                      </p:cBhvr>
                                      <p:tavLst>
                                        <p:tav tm="0">
                                          <p:val>
                                            <p:fltVal val="0"/>
                                          </p:val>
                                        </p:tav>
                                        <p:tav tm="100000">
                                          <p:val>
                                            <p:fltVal val="1"/>
                                          </p:val>
                                        </p:tav>
                                      </p:tavLst>
                                    </p:anim>
                                  </p:childTnLst>
                                </p:cTn>
                              </p:par>
                              <p:par>
                                <p:cTn id="30" presetID="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to="" calcmode="lin" valueType="num">
                                      <p:cBhvr>
                                        <p:cTn id="32" dur="500" fill="hold">
                                          <p:stCondLst>
                                            <p:cond delay="0"/>
                                          </p:stCondLst>
                                        </p:cTn>
                                        <p:tgtEl>
                                          <p:spTgt spid="39"/>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3" dur="500" fill="hold">
                                          <p:stCondLst>
                                            <p:cond delay="0"/>
                                          </p:stCondLst>
                                        </p:cTn>
                                        <p:tgtEl>
                                          <p:spTgt spid="39"/>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4" dur="500" fill="hold">
                                          <p:stCondLst>
                                            <p:cond delay="0"/>
                                          </p:stCondLst>
                                        </p:cTn>
                                        <p:tgtEl>
                                          <p:spTgt spid="39"/>
                                        </p:tgtEl>
                                        <p:attrNameLst>
                                          <p:attrName>style.opacity</p:attrName>
                                        </p:attrNameLst>
                                      </p:cBhvr>
                                      <p:tavLst>
                                        <p:tav tm="0">
                                          <p:val>
                                            <p:fltVal val="0"/>
                                          </p:val>
                                        </p:tav>
                                        <p:tav tm="100000">
                                          <p:val>
                                            <p:fltVal val="1"/>
                                          </p:val>
                                        </p:tav>
                                      </p:tavLst>
                                    </p:anim>
                                  </p:childTnLst>
                                </p:cTn>
                              </p:par>
                              <p:par>
                                <p:cTn id="35" presetID="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to="" calcmode="lin" valueType="num">
                                      <p:cBhvr>
                                        <p:cTn id="37" dur="500" fill="hold">
                                          <p:stCondLst>
                                            <p:cond delay="0"/>
                                          </p:stCondLst>
                                        </p:cTn>
                                        <p:tgtEl>
                                          <p:spTgt spid="3"/>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38" dur="500" fill="hold">
                                          <p:stCondLst>
                                            <p:cond delay="0"/>
                                          </p:stCondLst>
                                        </p:cTn>
                                        <p:tgtEl>
                                          <p:spTgt spid="3"/>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39" dur="500" fill="hold">
                                          <p:stCondLst>
                                            <p:cond delay="0"/>
                                          </p:stCondLst>
                                        </p:cTn>
                                        <p:tgtEl>
                                          <p:spTgt spid="3"/>
                                        </p:tgtEl>
                                        <p:attrNameLst>
                                          <p:attrName>style.opacity</p:attrName>
                                        </p:attrNameLst>
                                      </p:cBhvr>
                                      <p:tavLst>
                                        <p:tav tm="0">
                                          <p:val>
                                            <p:fltVal val="0"/>
                                          </p:val>
                                        </p:tav>
                                        <p:tav tm="100000">
                                          <p:val>
                                            <p:fltVal val="1"/>
                                          </p:val>
                                        </p:tav>
                                      </p:tavLst>
                                    </p:anim>
                                  </p:childTnLst>
                                </p:cTn>
                              </p:par>
                              <p:par>
                                <p:cTn id="40" presetID="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to="" calcmode="lin" valueType="num">
                                      <p:cBhvr>
                                        <p:cTn id="42" dur="500" fill="hold">
                                          <p:stCondLst>
                                            <p:cond delay="0"/>
                                          </p:stCondLst>
                                        </p:cTn>
                                        <p:tgtEl>
                                          <p:spTgt spid="8"/>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3" dur="500" fill="hold">
                                          <p:stCondLst>
                                            <p:cond delay="0"/>
                                          </p:stCondLst>
                                        </p:cTn>
                                        <p:tgtEl>
                                          <p:spTgt spid="8"/>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4" dur="500" fill="hold">
                                          <p:stCondLst>
                                            <p:cond delay="0"/>
                                          </p:stCondLst>
                                        </p:cTn>
                                        <p:tgtEl>
                                          <p:spTgt spid="8"/>
                                        </p:tgtEl>
                                        <p:attrNameLst>
                                          <p:attrName>style.opacity</p:attrName>
                                        </p:attrNameLst>
                                      </p:cBhvr>
                                      <p:tavLst>
                                        <p:tav tm="0">
                                          <p:val>
                                            <p:fltVal val="0"/>
                                          </p:val>
                                        </p:tav>
                                        <p:tav tm="100000">
                                          <p:val>
                                            <p:fltVal val="1"/>
                                          </p:val>
                                        </p:tav>
                                      </p:tavLst>
                                    </p:anim>
                                  </p:childTnLst>
                                </p:cTn>
                              </p:par>
                              <p:par>
                                <p:cTn id="45" presetID="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to="" calcmode="lin" valueType="num">
                                      <p:cBhvr>
                                        <p:cTn id="47" dur="500" fill="hold">
                                          <p:stCondLst>
                                            <p:cond delay="0"/>
                                          </p:stCondLst>
                                        </p:cTn>
                                        <p:tgtEl>
                                          <p:spTgt spid="10"/>
                                        </p:tgtEl>
                                        <p:attrNameLst>
                                          <p:attrName>ppt_x</p:attrName>
                                        </p:attrNameLst>
                                      </p:cBhvr>
                                      <p:tavLst>
                                        <p:tav tm="0">
                                          <p:val>
                                            <p:strVal val="(0.5*#ppt_w+0.5)*(abs(#ppt_x-0.5))/(#ppt_x-0.5)*((MAX((MIN((COS(atan(abs((#ppt_y-0.5)/(#ppt_x-0.5))))),0.71)),-0.71))/0.71)+0.5"/>
                                          </p:val>
                                        </p:tav>
                                        <p:tav tm="100000">
                                          <p:val>
                                            <p:strVal val="#ppt_x"/>
                                          </p:val>
                                        </p:tav>
                                      </p:tavLst>
                                    </p:anim>
                                    <p:anim to="" calcmode="lin" valueType="num">
                                      <p:cBhvr>
                                        <p:cTn id="48" dur="500" fill="hold">
                                          <p:stCondLst>
                                            <p:cond delay="0"/>
                                          </p:stCondLst>
                                        </p:cTn>
                                        <p:tgtEl>
                                          <p:spTgt spid="10"/>
                                        </p:tgtEl>
                                        <p:attrNameLst>
                                          <p:attrName>ppt_y</p:attrName>
                                        </p:attrNameLst>
                                      </p:cBhvr>
                                      <p:tavLst>
                                        <p:tav tm="0">
                                          <p:val>
                                            <p:strVal val="(0.5*#ppt_h+0.5)*(abs(#ppt_y-0.5))/(#ppt_y-0.5)*((MAX((MIN((SIN(atan(abs((#ppt_y-0.5)/(#ppt_x-0.5))))),0.71)),-0.71))/0.71)+0.5"/>
                                          </p:val>
                                        </p:tav>
                                        <p:tav tm="100000">
                                          <p:val>
                                            <p:strVal val="#ppt_y"/>
                                          </p:val>
                                        </p:tav>
                                      </p:tavLst>
                                    </p:anim>
                                    <p:anim to="" calcmode="lin" valueType="num">
                                      <p:cBhvr>
                                        <p:cTn id="49" dur="500" fill="hold">
                                          <p:stCondLst>
                                            <p:cond delay="0"/>
                                          </p:stCondLst>
                                        </p:cTn>
                                        <p:tgtEl>
                                          <p:spTgt spid="10"/>
                                        </p:tgtEl>
                                        <p:attrNameLst>
                                          <p:attrName>style.opacity</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P spid="39" grpId="0" animBg="1"/>
      <p:bldP spid="3" grpId="0" animBg="1"/>
      <p:bldP spid="8" grpId="0" animBg="1"/>
      <p:bldP spid="10" grpId="0" animBg="1"/>
    </p:bldLst>
  </p:timing>
</p:sld>
</file>

<file path=ppt/tags/tag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 name="YOO_CHATSHAPE_TYPE" val="YOO_CHATSHAPE_TITLE"/>
</p:tagLst>
</file>

<file path=ppt/tags/tag106.xml><?xml version="1.0" encoding="utf-8"?>
<p:tagLst xmlns:p="http://schemas.openxmlformats.org/presentationml/2006/main">
  <p:tag name="KSO_WM_BEAUTIFY_FLAG" val=""/>
  <p:tag name="YOO_CHATSHAPE_TYPE" val="YOO_CHATSHAPE_SUBTITLE"/>
</p:tagLst>
</file>

<file path=ppt/tags/tag107.xml><?xml version="1.0" encoding="utf-8"?>
<p:tagLst xmlns:p="http://schemas.openxmlformats.org/presentationml/2006/main">
  <p:tag name="YOO_CHATSHAPE_TYPE" val="YOO_CHATSHAPE_NUM"/>
</p:tagLst>
</file>

<file path=ppt/tags/tag108.xml><?xml version="1.0" encoding="utf-8"?>
<p:tagLst xmlns:p="http://schemas.openxmlformats.org/presentationml/2006/main">
  <p:tag name="YOO_CHATPAGE_TYPE" val="YOO_CHATPAGE_CHATPER"/>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YOO_CHATSHAPE_TYPE" val="YOO_CHATSHAPE_CHILDCONTENT"/>
</p:tagLst>
</file>

<file path=ppt/tags/tag112.xml><?xml version="1.0" encoding="utf-8"?>
<p:tagLst xmlns:p="http://schemas.openxmlformats.org/presentationml/2006/main">
  <p:tag name="YOO_CHATSHAPE_TYPE" val="YOO_CHATSHAPE_CHILDCONTENT"/>
</p:tagLst>
</file>

<file path=ppt/tags/tag113.xml><?xml version="1.0" encoding="utf-8"?>
<p:tagLst xmlns:p="http://schemas.openxmlformats.org/presentationml/2006/main">
  <p:tag name="YOO_CHATSHAPE_TYPE" val="YOO_CHATSHAPE_CHILDTITLE"/>
</p:tagLst>
</file>

<file path=ppt/tags/tag114.xml><?xml version="1.0" encoding="utf-8"?>
<p:tagLst xmlns:p="http://schemas.openxmlformats.org/presentationml/2006/main">
  <p:tag name="YOO_CHATSHAPE_TYPE" val="YOO_CHATSHAPE_CHILDTITLE"/>
</p:tagLst>
</file>

<file path=ppt/tags/tag115.xml><?xml version="1.0" encoding="utf-8"?>
<p:tagLst xmlns:p="http://schemas.openxmlformats.org/presentationml/2006/main">
  <p:tag name="YOO_CHATSHAPE_TYPE" val="YOO_CHATSHAPE_TITLE"/>
</p:tagLst>
</file>

<file path=ppt/tags/tag116.xml><?xml version="1.0" encoding="utf-8"?>
<p:tagLst xmlns:p="http://schemas.openxmlformats.org/presentationml/2006/main">
  <p:tag name="TAG_CONTENT_TYPE" val="二级大纲2"/>
  <p:tag name="YOO_CHATPAGE_TYPE" val="YOO_CHATPAGE_MULTCONTENT"/>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YOO_CHATSHAPE_TYPE" val="YOO_CHATSHAPE_CHILDCONTENT"/>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YOO_CHATSHAPE_TYPE" val="YOO_CHATSHAPE_CHILDCONTENT"/>
</p:tagLst>
</file>

<file path=ppt/tags/tag121.xml><?xml version="1.0" encoding="utf-8"?>
<p:tagLst xmlns:p="http://schemas.openxmlformats.org/presentationml/2006/main">
  <p:tag name="YOO_CHATSHAPE_TYPE" val="YOO_CHATSHAPE_CHILDTITLE"/>
</p:tagLst>
</file>

<file path=ppt/tags/tag122.xml><?xml version="1.0" encoding="utf-8"?>
<p:tagLst xmlns:p="http://schemas.openxmlformats.org/presentationml/2006/main">
  <p:tag name="YOO_CHATSHAPE_TYPE" val="YOO_CHATSHAPE_CHILDTITLE"/>
</p:tagLst>
</file>

<file path=ppt/tags/tag123.xml><?xml version="1.0" encoding="utf-8"?>
<p:tagLst xmlns:p="http://schemas.openxmlformats.org/presentationml/2006/main">
  <p:tag name="YOO_CHATSHAPE_TYPE" val="YOO_CHATSHAPE_TITLE"/>
</p:tagLst>
</file>

<file path=ppt/tags/tag124.xml><?xml version="1.0" encoding="utf-8"?>
<p:tagLst xmlns:p="http://schemas.openxmlformats.org/presentationml/2006/main">
  <p:tag name="TAG_CONTENT_TYPE" val="二级大纲2"/>
  <p:tag name="YOO_CHATPAGE_TYPE" val="YOO_CHATPAGE_MULTCONTENT"/>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 name="YOO_CHATSHAPE_TYPE" val="YOO_CHATSHAPE_TITLE"/>
</p:tagLst>
</file>

<file path=ppt/tags/tag134.xml><?xml version="1.0" encoding="utf-8"?>
<p:tagLst xmlns:p="http://schemas.openxmlformats.org/presentationml/2006/main">
  <p:tag name="KSO_WM_BEAUTIFY_FLAG" val=""/>
  <p:tag name="YOO_CHATSHAPE_TYPE" val="YOO_CHATSHAPE_SUBTITLE"/>
</p:tagLst>
</file>

<file path=ppt/tags/tag135.xml><?xml version="1.0" encoding="utf-8"?>
<p:tagLst xmlns:p="http://schemas.openxmlformats.org/presentationml/2006/main">
  <p:tag name="YOO_CHATSHAPE_TYPE" val="YOO_CHATSHAPE_NUM"/>
</p:tagLst>
</file>

<file path=ppt/tags/tag136.xml><?xml version="1.0" encoding="utf-8"?>
<p:tagLst xmlns:p="http://schemas.openxmlformats.org/presentationml/2006/main">
  <p:tag name="YOO_CHATPAGE_TYPE" val="YOO_CHATPAGE_CHATPER"/>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TEXT_FILL_FORE_SCHEMECOLOR_INDEX_BRIGHTNESS" val="0"/>
  <p:tag name="KSO_WM_UNIT_TEXT_FILL_FORE_SCHEMECOLOR_INDEX" val="2"/>
  <p:tag name="KSO_WM_UNIT_TEXT_FILL_TYPE" val="1"/>
  <p:tag name="YOO_CHATSHAPE_TYPE" val="YOO_CHATSHAPE_IMAGE"/>
  <p:tag name="TAG_CHATSHAPE_IMAGE_FILE" val="C:\Users\AIERXUAN\AppData\Roaming\BIYOO\temp\b5875a0e075a4f8a9b9561f5f1b2034b.png"/>
</p:tagLst>
</file>

<file path=ppt/tags/tag141.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 name="YOO_CHATSHAPE_TYPE" val="YOO_CHATSHAPE_TITLE"/>
</p:tagLst>
</file>

<file path=ppt/tags/tag142.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 name="YOO_CHATSHAPE_TYPE" val="YOO_CHATSHAPE_CONTENT"/>
</p:tagLst>
</file>

<file path=ppt/tags/tag143.xml><?xml version="1.0" encoding="utf-8"?>
<p:tagLst xmlns:p="http://schemas.openxmlformats.org/presentationml/2006/main">
  <p:tag name="KSO_WM_BEAUTIFY_FLAG" val=""/>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4.xml><?xml version="1.0" encoding="utf-8"?>
<p:tagLst xmlns:p="http://schemas.openxmlformats.org/presentationml/2006/main">
  <p:tag name="KSO_WM_BEAUTIFY_FLAG" val=""/>
  <p:tag name="KSO_WM_UNIT_TEXT_FILL_FORE_SCHEMECOLOR_INDEX_BRIGHTNESS" val="0"/>
  <p:tag name="KSO_WM_UNIT_TEXT_FILL_FORE_SCHEMECOLOR_INDEX" val="16"/>
  <p:tag name="KSO_WM_UNIT_TEXT_FILL_TYPE" val="1"/>
</p:tagLst>
</file>

<file path=ppt/tags/tag145.xml><?xml version="1.0" encoding="utf-8"?>
<p:tagLst xmlns:p="http://schemas.openxmlformats.org/presentationml/2006/main">
  <p:tag name="KSO_WM_BEAUTIFY_FLAG" val=""/>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6.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Lst>
</file>

<file path=ppt/tags/tag147.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 name="YOO_CHATSHAPE_TYPE" val="YOO_CHATSHAPE_TITLE"/>
</p:tagLst>
</file>

<file path=ppt/tags/tag148.xml><?xml version="1.0" encoding="utf-8"?>
<p:tagLst xmlns:p="http://schemas.openxmlformats.org/presentationml/2006/main">
  <p:tag name="KSO_WM_BEAUTIFY_FLAG" val=""/>
  <p:tag name="KSO_WM_UNIT_TEXT_FILL_FORE_SCHEMECOLOR_INDEX_BRIGHTNESS" val="0"/>
  <p:tag name="KSO_WM_UNIT_TEXT_FILL_FORE_SCHEMECOLOR_INDEX" val="13"/>
  <p:tag name="KSO_WM_UNIT_TEXT_FILL_TYPE" val="1"/>
  <p:tag name="YOO_CHATSHAPE_TYPE" val="YOO_CHATSHAPE_CONTENT"/>
</p:tagLst>
</file>

<file path=ppt/tags/tag149.xml><?xml version="1.0" encoding="utf-8"?>
<p:tagLst xmlns:p="http://schemas.openxmlformats.org/presentationml/2006/main">
  <p:tag name="YOO_CHATPPT_CONTENT" val="1"/>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YOO_CHATSHAPE_TYPE" val="YOO_CHATSHAPE_IMAGE"/>
  <p:tag name="TAG_CHATSHAPE_IMAGE_FILE" val="C:\Users\AIERXUAN\AppData\Roaming\BIYOO\temp\f89e62cad929434c97b51b44f547c251.png"/>
</p:tagLst>
</file>

<file path=ppt/tags/tag153.xml><?xml version="1.0" encoding="utf-8"?>
<p:tagLst xmlns:p="http://schemas.openxmlformats.org/presentationml/2006/main">
  <p:tag name="KSO_WM_BEAUTIFY_FLAG" val=""/>
  <p:tag name="YOO_CHATSHAPE_TYPE" val="YOO_CHATSHAPE_CONTENT"/>
</p:tagLst>
</file>

<file path=ppt/tags/tag154.xml><?xml version="1.0" encoding="utf-8"?>
<p:tagLst xmlns:p="http://schemas.openxmlformats.org/presentationml/2006/main">
  <p:tag name="KSO_WM_BEAUTIFY_FLAG" val=""/>
  <p:tag name="YOO_CHATSHAPE_TYPE" val="YOO_CHATSHAPE_TITLE"/>
</p:tagLst>
</file>

<file path=ppt/tags/tag155.xml><?xml version="1.0" encoding="utf-8"?>
<p:tagLst xmlns:p="http://schemas.openxmlformats.org/presentationml/2006/main">
  <p:tag name="KSO_WM_BEAUTIFY_FLAG" val=""/>
  <p:tag name="YOO_CHATSHAPE_TYPE" val="YOO_CHATSHAPE_TITLE"/>
</p:tagLst>
</file>

<file path=ppt/tags/tag156.xml><?xml version="1.0" encoding="utf-8"?>
<p:tagLst xmlns:p="http://schemas.openxmlformats.org/presentationml/2006/main">
  <p:tag name="YOO_CHATPPT_CONTENT" val="1"/>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YOO_CHATPAGE_TYPE" val="YOO_CHATPAGE_COVER"/>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 name="YOO_CHATSHAPE_TYPE" val="YOO_CHATSHAPE_TITLE"/>
</p:tagLst>
</file>

<file path=ppt/tags/tag166.xml><?xml version="1.0" encoding="utf-8"?>
<p:tagLst xmlns:p="http://schemas.openxmlformats.org/presentationml/2006/main">
  <p:tag name="YOO_CHATSHAPE_TYPE" val="YOO_CHATSHAPE_NUM"/>
</p:tagLst>
</file>

<file path=ppt/tags/tag167.xml><?xml version="1.0" encoding="utf-8"?>
<p:tagLst xmlns:p="http://schemas.openxmlformats.org/presentationml/2006/main">
  <p:tag name="YOO_CHATPAGE_TYPE" val="YOO_CHATPAGE_CHATPER"/>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 name="YOO_CHATSHAPE_TYPE" val="YOO_CHATSHAPE_TITLE"/>
</p:tagLst>
</file>

<file path=ppt/tags/tag172.xml><?xml version="1.0" encoding="utf-8"?>
<p:tagLst xmlns:p="http://schemas.openxmlformats.org/presentationml/2006/main">
  <p:tag name="KSO_WM_UNIT_FILL_FORE_SCHEMECOLOR_INDEX_BRIGHTNESS" val="0.8"/>
  <p:tag name="KSO_WM_UNIT_FILL_FORE_SCHEMECOLOR_INDEX" val="6"/>
  <p:tag name="KSO_WM_UNIT_FILL_TYPE" val="1"/>
  <p:tag name="KSO_WM_UNIT_TEXT_FILL_FORE_SCHEMECOLOR_INDEX_BRIGHTNESS" val="0"/>
  <p:tag name="KSO_WM_UNIT_TEXT_FILL_FORE_SCHEMECOLOR_INDEX" val="2"/>
  <p:tag name="KSO_WM_UNIT_TEXT_FILL_TYPE" val="1"/>
  <p:tag name="KSO_WM_BEAUTIFY_FLAG" val=""/>
</p:tagLst>
</file>

<file path=ppt/tags/tag173.xml><?xml version="1.0" encoding="utf-8"?>
<p:tagLst xmlns:p="http://schemas.openxmlformats.org/presentationml/2006/main">
  <p:tag name="KSO_WM_UNIT_TEXT_FILL_FORE_SCHEMECOLOR_INDEX_BRIGHTNESS" val="0.35"/>
  <p:tag name="KSO_WM_UNIT_TEXT_FILL_FORE_SCHEMECOLOR_INDEX" val="13"/>
  <p:tag name="KSO_WM_UNIT_TEXT_FILL_TYPE" val="1"/>
  <p:tag name="KSO_WM_BEAUTIFY_FLAG" val=""/>
  <p:tag name="YOO_CHATSHAPE_TYPE" val="YOO_CHATSHAPE_CONTENT"/>
</p:tagLst>
</file>

<file path=ppt/tags/tag174.xml><?xml version="1.0" encoding="utf-8"?>
<p:tagLst xmlns:p="http://schemas.openxmlformats.org/presentationml/2006/main">
  <p:tag name="YOO_CHATSHAPE_TYPE" val="YOO_CHATSHAPE_IMAGE"/>
  <p:tag name="TAG_CHATSHAPE_IMAGE_FILE" val="C:\Users\AIERXUAN\AppData\Roaming\BIYOO\temp\1ed8432f171c41f1b31c2fe22868cef4.png"/>
</p:tagLst>
</file>

<file path=ppt/tags/tag175.xml><?xml version="1.0" encoding="utf-8"?>
<p:tagLst xmlns:p="http://schemas.openxmlformats.org/presentationml/2006/main">
  <p:tag name="YOO_CHATSHAPE_TYPE" val="YOO_CHATSHAPE_IMAGE"/>
  <p:tag name="TAG_CHATSHAPE_IMAGE_FILE" val="C:\Users\AIERXUAN\AppData\Roaming\BIYOO\temp\85ce56fdf0114e9fafde9276463741d4.png"/>
  <p:tag name="TAG_CHATSHAPE_IMAGE_URL" val="https://download.yoo-ai.com/copydone/20230412/56eb701c-d8eb-11ed-8b71-fa163e050381.png"/>
</p:tagLst>
</file>

<file path=ppt/tags/tag176.xml><?xml version="1.0" encoding="utf-8"?>
<p:tagLst xmlns:p="http://schemas.openxmlformats.org/presentationml/2006/main">
  <p:tag name="YOO_CHATPPT_CONTENT" val="1"/>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 name="PA" val="v5.2.12"/>
  <p:tag name="YOO_CHATSHAPE_TYPE" val="YOO_CHATSHAPE_IMAGE"/>
  <p:tag name="TAG_CHATSHAPE_IMAGE_FILE" val="C:\Users\AIERXUAN\AppData\Roaming\BIYOO\temp\810a4cc8b352490b8568994d5c24e091.png"/>
</p:tagLst>
</file>

<file path=ppt/tags/tag1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0.xml><?xml version="1.0" encoding="utf-8"?>
<p:tagLst xmlns:p="http://schemas.openxmlformats.org/presentationml/2006/main">
  <p:tag name="KSO_WM_BEAUTIFY_FLAG" val=""/>
  <p:tag name="PA" val="v5.2.12"/>
  <p:tag name="YOO_CHATSHAPE_TYPE" val="YOO_CHATSHAPE_IMAGE"/>
  <p:tag name="TAG_CHATSHAPE_IMAGE_FILE" val="C:\Users\AIERXUAN\AppData\Roaming\BIYOO\temp\19e0041bb0ac436e92dc0ccb527f64d4.png"/>
  <p:tag name="TAG_CHATSHAPE_IMAGE_URL" val="https://download.yoo-ai.com/copydone/20230426/bb662520-e3d9-11ed-b70b-fa163e3b0a47.png"/>
</p:tagLst>
</file>

<file path=ppt/tags/tag181.xml><?xml version="1.0" encoding="utf-8"?>
<p:tagLst xmlns:p="http://schemas.openxmlformats.org/presentationml/2006/main">
  <p:tag name="KSO_WM_BEAUTIFY_FLAG" val=""/>
  <p:tag name="PA" val="v5.2.12"/>
  <p:tag name="YOO_CHATSHAPE_TYPE" val="YOO_CHATSHAPE_IMAGE"/>
  <p:tag name="TAG_CHATSHAPE_IMAGE_FILE" val="C:\Users\AIERXUAN\AppData\Roaming\BIYOO\temp\a14259f4b9b64ef4a78a01d70d6aaaa1.png"/>
  <p:tag name="TAG_CHATSHAPE_IMAGE_URL" val="https://download.yoo-ai.com/copydone/20230426/c06e6b54-e3d9-11ed-bed2-fa163e3b0a47.png"/>
</p:tagLst>
</file>

<file path=ppt/tags/tag182.xml><?xml version="1.0" encoding="utf-8"?>
<p:tagLst xmlns:p="http://schemas.openxmlformats.org/presentationml/2006/main">
  <p:tag name="PA" val="v5.2.12"/>
  <p:tag name="KSO_WM_BEAUTIFY_FLAG" val=""/>
  <p:tag name="YOO_CHATSHAPE_TYPE" val="YOO_CHATSHAPE_TITLE"/>
</p:tagLst>
</file>

<file path=ppt/tags/tag183.xml><?xml version="1.0" encoding="utf-8"?>
<p:tagLst xmlns:p="http://schemas.openxmlformats.org/presentationml/2006/main">
  <p:tag name="KSO_WM_UNIT_TEXT_FILL_FORE_SCHEMECOLOR_INDEX_BRIGHTNESS" val="0.5"/>
  <p:tag name="KSO_WM_UNIT_TEXT_FILL_FORE_SCHEMECOLOR_INDEX" val="13"/>
  <p:tag name="KSO_WM_UNIT_TEXT_FILL_TYPE" val="1"/>
  <p:tag name="PA" val="v5.2.12"/>
  <p:tag name="KSO_WM_BEAUTIFY_FLAG" val=""/>
  <p:tag name="YOO_CHATSHAPE_TYPE" val="YOO_CHATSHAPE_CONTENT"/>
</p:tagLst>
</file>

<file path=ppt/tags/tag184.xml><?xml version="1.0" encoding="utf-8"?>
<p:tagLst xmlns:p="http://schemas.openxmlformats.org/presentationml/2006/main">
  <p:tag name="KSO_WM_UNIT_LINE_FORE_SCHEMECOLOR_INDEX_BRIGHTNESS" val="0"/>
  <p:tag name="KSO_WM_UNIT_LINE_FORE_SCHEMECOLOR_INDEX" val="5"/>
  <p:tag name="KSO_WM_UNIT_LINE_FILL_TYPE" val="2"/>
  <p:tag name="PA" val="v5.2.12"/>
  <p:tag name="KSO_WM_BEAUTIFY_FLAG" val=""/>
</p:tagLst>
</file>

<file path=ppt/tags/tag185.xml><?xml version="1.0" encoding="utf-8"?>
<p:tagLst xmlns:p="http://schemas.openxmlformats.org/presentationml/2006/main">
  <p:tag name="YOO_CHATPPT_CONTENT" val="1"/>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YOO_CHATSHAPE_TYPE" val="YOO_CHATSHAPE_IMAGE"/>
  <p:tag name="TAG_CHATSHAPE_IMAGE_FILE" val="C:\Users\AIERXUAN\AppData\Roaming\BIYOO\temp\f89e62cad929434c97b51b44f547c251.png"/>
</p:tagLst>
</file>

<file path=ppt/tags/tag189.xml><?xml version="1.0" encoding="utf-8"?>
<p:tagLst xmlns:p="http://schemas.openxmlformats.org/presentationml/2006/main">
  <p:tag name="KSO_WM_BEAUTIFY_FLAG" val=""/>
  <p:tag name="YOO_CHATSHAPE_TYPE" val="YOO_CHATSHAPE_CONTENT"/>
</p:tagLst>
</file>

<file path=ppt/tags/tag19.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190.xml><?xml version="1.0" encoding="utf-8"?>
<p:tagLst xmlns:p="http://schemas.openxmlformats.org/presentationml/2006/main">
  <p:tag name="KSO_WM_BEAUTIFY_FLAG" val=""/>
  <p:tag name="YOO_CHATSHAPE_TYPE" val="YOO_CHATSHAPE_TITLE"/>
</p:tagLst>
</file>

<file path=ppt/tags/tag191.xml><?xml version="1.0" encoding="utf-8"?>
<p:tagLst xmlns:p="http://schemas.openxmlformats.org/presentationml/2006/main">
  <p:tag name="YOO_CHATPPT_CONTENT" val="1"/>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00.xml><?xml version="1.0" encoding="utf-8"?>
<p:tagLst xmlns:p="http://schemas.openxmlformats.org/presentationml/2006/main">
  <p:tag name="KSO_WM_BEAUTIFY_FLAG" val=""/>
  <p:tag name="YOO_CHATSHAPE_TYPE" val="YOO_CHATSHAPE_TITLE"/>
</p:tagLst>
</file>

<file path=ppt/tags/tag201.xml><?xml version="1.0" encoding="utf-8"?>
<p:tagLst xmlns:p="http://schemas.openxmlformats.org/presentationml/2006/main">
  <p:tag name="KSO_WM_BEAUTIFY_FLAG" val=""/>
  <p:tag name="YOO_CHATSHAPE_TYPE" val="YOO_CHATSHAPE_SUBTITLE"/>
</p:tagLst>
</file>

<file path=ppt/tags/tag202.xml><?xml version="1.0" encoding="utf-8"?>
<p:tagLst xmlns:p="http://schemas.openxmlformats.org/presentationml/2006/main">
  <p:tag name="YOO_CHATSHAPE_TYPE" val="YOO_CHATSHAPE_NUM"/>
</p:tagLst>
</file>

<file path=ppt/tags/tag203.xml><?xml version="1.0" encoding="utf-8"?>
<p:tagLst xmlns:p="http://schemas.openxmlformats.org/presentationml/2006/main">
  <p:tag name="YOO_CHATPAGE_TYPE" val="YOO_CHATPAGE_CHATPER"/>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YOO_CHATSHAPE_TYPE" val="YOO_CHATSHAPE_IMAGE"/>
  <p:tag name="TAG_CHATSHAPE_IMAGE_FILE" val="C:\Users\AIERXUAN\AppData\Roaming\BIYOO\temp\e894095de062453fb6c32b688d8491b0.png"/>
</p:tagLst>
</file>

<file path=ppt/tags/tag207.xml><?xml version="1.0" encoding="utf-8"?>
<p:tagLst xmlns:p="http://schemas.openxmlformats.org/presentationml/2006/main">
  <p:tag name="YOO_CHATSHAPE_TYPE" val="YOO_CHATSHAPE_IMAGE"/>
  <p:tag name="TAG_CHATSHAPE_IMAGE_FILE" val="C:\Users\AIERXUAN\AppData\Roaming\BIYOO\temp\eaa4697301384b8fa5aca370ae4d3ac2.png"/>
  <p:tag name="TAG_CHATSHAPE_IMAGE_URL" val="https://download.yoo-ai.com/copydone/20230412/f64390b2-d8e7-11ed-a0c7-fa163e050381.png"/>
</p:tagLst>
</file>

<file path=ppt/tags/tag208.xml><?xml version="1.0" encoding="utf-8"?>
<p:tagLst xmlns:p="http://schemas.openxmlformats.org/presentationml/2006/main">
  <p:tag name="KSO_WM_BEAUTIFY_FLAG" val=""/>
  <p:tag name="YOO_CHATSHAPE_TYPE" val="YOO_CHATSHAPE_TITLE"/>
</p:tagLst>
</file>

<file path=ppt/tags/tag209.xml><?xml version="1.0" encoding="utf-8"?>
<p:tagLst xmlns:p="http://schemas.openxmlformats.org/presentationml/2006/main">
  <p:tag name="KSO_WM_UNIT_TEXT_FILL_FORE_SCHEMECOLOR_INDEX_BRIGHTNESS" val="0.35"/>
  <p:tag name="KSO_WM_UNIT_TEXT_FILL_FORE_SCHEMECOLOR_INDEX" val="13"/>
  <p:tag name="KSO_WM_UNIT_TEXT_FILL_TYPE" val="1"/>
  <p:tag name="KSO_WM_BEAUTIFY_FLAG" val=""/>
  <p:tag name="YOO_CHATSHAPE_TYPE" val="YOO_CHATSHAPE_CONTENT"/>
</p:tagLst>
</file>

<file path=ppt/tags/tag21.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210.xml><?xml version="1.0" encoding="utf-8"?>
<p:tagLst xmlns:p="http://schemas.openxmlformats.org/presentationml/2006/main">
  <p:tag name="KSO_WM_BEAUTIFY_FLAG" val=""/>
  <p:tag name="YOO_CHATSHAPE_TYPE" val="YOO_CHATSHAPE_TITLE"/>
</p:tagLst>
</file>

<file path=ppt/tags/tag211.xml><?xml version="1.0" encoding="utf-8"?>
<p:tagLst xmlns:p="http://schemas.openxmlformats.org/presentationml/2006/main">
  <p:tag name="KSO_WM_UNIT_TEXT_FILL_FORE_SCHEMECOLOR_INDEX_BRIGHTNESS" val="0.35"/>
  <p:tag name="KSO_WM_UNIT_TEXT_FILL_FORE_SCHEMECOLOR_INDEX" val="13"/>
  <p:tag name="KSO_WM_UNIT_TEXT_FILL_TYPE" val="1"/>
  <p:tag name="KSO_WM_BEAUTIFY_FLAG" val=""/>
  <p:tag name="YOO_CHATSHAPE_TYPE" val="YOO_CHATSHAPE_CONTENT"/>
</p:tagLst>
</file>

<file path=ppt/tags/tag212.xml><?xml version="1.0" encoding="utf-8"?>
<p:tagLst xmlns:p="http://schemas.openxmlformats.org/presentationml/2006/main">
  <p:tag name="YOO_CHATPPT_CONTENT" val="1"/>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 name="YOO_CHATSHAPE_TYPE" val="YOO_CHATSHAPE_CONTENT"/>
</p:tagLst>
</file>

<file path=ppt/tags/tag217.xml><?xml version="1.0" encoding="utf-8"?>
<p:tagLst xmlns:p="http://schemas.openxmlformats.org/presentationml/2006/main">
  <p:tag name="YOO_CHATSHAPE_TYPE" val="YOO_CHATSHAPE_TITLE"/>
</p:tagLst>
</file>

<file path=ppt/tags/tag218.xml><?xml version="1.0" encoding="utf-8"?>
<p:tagLst xmlns:p="http://schemas.openxmlformats.org/presentationml/2006/main">
  <p:tag name="YOO_CHATPPT_CONTENT" val="1"/>
</p:tagLst>
</file>

<file path=ppt/tags/tag219.xml><?xml version="1.0" encoding="utf-8"?>
<p:tagLst xmlns:p="http://schemas.openxmlformats.org/presentationml/2006/main">
  <p:tag name="KSO_WM_UNIT_FILL_FORE_SCHEMECOLOR_INDEX_BRIGHTNESS" val="-0.05"/>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2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21.xml><?xml version="1.0" encoding="utf-8"?>
<p:tagLst xmlns:p="http://schemas.openxmlformats.org/presentationml/2006/main">
  <p:tag name="YOO_CHATSHAPE_TYPE" val="YOO_CHATSHAPE_TITLE"/>
</p:tagLst>
</file>

<file path=ppt/tags/tag2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226.xml><?xml version="1.0" encoding="utf-8"?>
<p:tagLst xmlns:p="http://schemas.openxmlformats.org/presentationml/2006/main">
  <p:tag name="YOO_CHATPAGE_TYPE" val="YOO_CHATPAGE_END"/>
</p:tagLst>
</file>

<file path=ppt/tags/tag227.xml><?xml version="1.0" encoding="utf-8"?>
<p:tagLst xmlns:p="http://schemas.openxmlformats.org/presentationml/2006/main">
  <p:tag name="YOO_PPT_THEMETITLE" val="电子商务：现状与趋势"/>
  <p:tag name="TAG_PRESENTATION_STYLE" val="商务"/>
  <p:tag name="YOO_CHATPPT" val="1"/>
  <p:tag name="KSO_WPP_MARK_KEY" val="9ee51e63-80b5-43af-a337-20d8564fefb5"/>
  <p:tag name="COMMONDATA" val="eyJoZGlkIjoiZTAyNWY5OWRhZjlhOTJmMzRhM2M3ZDJiNWE3NjE1N2EifQ=="/>
</p:tagLst>
</file>

<file path=ppt/tags/tag23.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2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2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BEAUTIFY_FLAG" val=""/>
  <p:tag name="KSO_WM_UNIT_TEXT_FILL_FORE_SCHEMECOLOR_INDEX_BRIGHTNESS" val="0"/>
  <p:tag name="KSO_WM_UNIT_TEXT_FILL_FORE_SCHEMECOLOR_INDEX" val="5"/>
  <p:tag name="KSO_WM_UNIT_TEXT_FILL_TYPE" val="1"/>
  <p:tag name="YOO_CHATSHAPE_TYPE" val="YOO_CHATSHAPE_ITEM"/>
</p:tagLst>
</file>

<file path=ppt/tags/tag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TAG_CONTENT_TYPE" val="1标题1内容0图"/>
  <p:tag name="YOO_CHATPAGE_TYPE" val="YOO_CHATPAGE_CONTENT"/>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 name="YOO_CHATSHAPE_TYPE" val="YOO_CHATSHAPE_TITLE"/>
</p:tagLst>
</file>

<file path=ppt/tags/tag42.xml><?xml version="1.0" encoding="utf-8"?>
<p:tagLst xmlns:p="http://schemas.openxmlformats.org/presentationml/2006/main">
  <p:tag name="KSO_WM_BEAUTIFY_FLAG" val=""/>
  <p:tag name="YOO_CHATSHAPE_TYPE" val="YOO_CHATSHAPE_SUBTITLE"/>
</p:tagLst>
</file>

<file path=ppt/tags/tag43.xml><?xml version="1.0" encoding="utf-8"?>
<p:tagLst xmlns:p="http://schemas.openxmlformats.org/presentationml/2006/main">
  <p:tag name="YOO_CHATSHAPE_TYPE" val="YOO_CHATSHAPE_NUM"/>
</p:tagLst>
</file>

<file path=ppt/tags/tag44.xml><?xml version="1.0" encoding="utf-8"?>
<p:tagLst xmlns:p="http://schemas.openxmlformats.org/presentationml/2006/main">
  <p:tag name="YOO_CHATPAGE_TYPE" val="YOO_CHATPAGE_CHATPER"/>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 name="YOO_CHATSHAPE_TYPE" val="YOO_CHATSHAPE_CONTENT"/>
</p:tagLst>
</file>

<file path=ppt/tags/tag5.xml><?xml version="1.0" encoding="utf-8"?>
<p:tagLst xmlns:p="http://schemas.openxmlformats.org/presentationml/2006/main">
  <p:tag name="KSO_WM_UNIT_FILL_FORE_SCHEMECOLOR_INDEX_BRIGHTNESS" val="0.6"/>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50.xml><?xml version="1.0" encoding="utf-8"?>
<p:tagLst xmlns:p="http://schemas.openxmlformats.org/presentationml/2006/main">
  <p:tag name="YOO_CHATSHAPE_TYPE" val="YOO_CHATSHAPE_TITLE"/>
</p:tagLst>
</file>

<file path=ppt/tags/tag51.xml><?xml version="1.0" encoding="utf-8"?>
<p:tagLst xmlns:p="http://schemas.openxmlformats.org/presentationml/2006/main">
  <p:tag name="YOO_CHATPPT_CONTENT" val="1"/>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YOO_CHATSHAPE_TYPE" val="YOO_CHATSHAPE_CONTENT"/>
</p:tagLst>
</file>

<file path=ppt/tags/tag55.xml><?xml version="1.0" encoding="utf-8"?>
<p:tagLst xmlns:p="http://schemas.openxmlformats.org/presentationml/2006/main">
  <p:tag name="KSO_WM_BEAUTIFY_FLAG" val=""/>
  <p:tag name="YOO_CHATSHAPE_TYPE" val="YOO_CHATSHAPE_TITLE"/>
</p:tagLst>
</file>

<file path=ppt/tags/tag56.xml><?xml version="1.0" encoding="utf-8"?>
<p:tagLst xmlns:p="http://schemas.openxmlformats.org/presentationml/2006/main">
  <p:tag name="YOO_CHATPPT_CONTENT" val="1"/>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YOO_CHATSHAPE_TYPE" val="YOO_CHATSHAPE_TITLE"/>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 name="YOO_CHATSHAPE_TYPE" val="YOO_CHATSHAPE_CONTENT"/>
</p:tagLst>
</file>

<file path=ppt/tags/tag62.xml><?xml version="1.0" encoding="utf-8"?>
<p:tagLst xmlns:p="http://schemas.openxmlformats.org/presentationml/2006/main">
  <p:tag name="YOO_CHATSHAPE_TYPE" val="YOO_CHATSHAPE_TITLE"/>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YOO_CHATPPT_CONTENT" val="1"/>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 name="YOO_CHATSHAPE_TYPE" val="YOO_CHATSHAPE_TITLE"/>
</p:tagLst>
</file>

<file path=ppt/tags/tag75.xml><?xml version="1.0" encoding="utf-8"?>
<p:tagLst xmlns:p="http://schemas.openxmlformats.org/presentationml/2006/main">
  <p:tag name="YOO_CHATSHAPE_TYPE" val="YOO_CHATSHAPE_NUM"/>
</p:tagLst>
</file>

<file path=ppt/tags/tag76.xml><?xml version="1.0" encoding="utf-8"?>
<p:tagLst xmlns:p="http://schemas.openxmlformats.org/presentationml/2006/main">
  <p:tag name="YOO_CHATPAGE_TYPE" val="YOO_CHATPAGE_CHATPER"/>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YOO_CHATSHAPE_TYPE" val="YOO_CHATSHAPE_IMAGE"/>
  <p:tag name="TAG_CHATSHAPE_IMAGE_FILE" val="C:\Users\AIERXUAN\AppData\Roaming\BIYOO\temp\085907ec58704ade806054a98965d633.png"/>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YOO_CHATSHAPE_TYPE" val="YOO_CHATSHAPE_IMAGE"/>
  <p:tag name="TAG_CHATSHAPE_IMAGE_FILE" val="C:\Users\AIERXUAN\AppData\Roaming\BIYOO\temp\16598f0607d64ba8ada183e73c04cea0.png"/>
  <p:tag name="TAG_CHATSHAPE_IMAGE_URL" val="https://download.yoo-ai.com/copydone/20230412/46380baa-d8ea-11ed-8ea3-fa163e050381.png"/>
</p:tagLst>
</file>

<file path=ppt/tags/tag81.xml><?xml version="1.0" encoding="utf-8"?>
<p:tagLst xmlns:p="http://schemas.openxmlformats.org/presentationml/2006/main">
  <p:tag name="YOO_CHATSHAPE_TYPE" val="YOO_CHATSHAPE_IMAGE"/>
  <p:tag name="TAG_CHATSHAPE_IMAGE_FILE" val="C:\Users\AIERXUAN\AppData\Roaming\BIYOO\temp\4299fd09de3e405ba57032ef172dd963.png"/>
  <p:tag name="TAG_CHATSHAPE_IMAGE_URL" val="https://download.yoo-ai.com/copydone/20230412/b144d9e4-d8e7-11ed-8bba-fa163e050381.png"/>
</p:tagLst>
</file>

<file path=ppt/tags/tag82.xml><?xml version="1.0" encoding="utf-8"?>
<p:tagLst xmlns:p="http://schemas.openxmlformats.org/presentationml/2006/main">
  <p:tag name="KSO_WM_BEAUTIFY_FLAG" val=""/>
  <p:tag name="YOO_CHATSHAPE_TYPE" val="YOO_CHATSHAPE_TITLE"/>
</p:tagLst>
</file>

<file path=ppt/tags/tag83.xml><?xml version="1.0" encoding="utf-8"?>
<p:tagLst xmlns:p="http://schemas.openxmlformats.org/presentationml/2006/main">
  <p:tag name="YOO_CHATPPT_CONTENT" val="1"/>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 name="PA" val="v5.2.12"/>
  <p:tag name="YOO_CHATSHAPE_TYPE" val="YOO_CHATSHAPE_IMAGE"/>
  <p:tag name="TAG_CHATSHAPE_IMAGE_FILE" val="C:\Users\AIERXUAN\AppData\Roaming\BIYOO\temp\f4594a6b951c4b489248c7d00f2ed4d3.png"/>
</p:tagLst>
</file>

<file path=ppt/tags/tag87.xml><?xml version="1.0" encoding="utf-8"?>
<p:tagLst xmlns:p="http://schemas.openxmlformats.org/presentationml/2006/main">
  <p:tag name="KSO_WM_BEAUTIFY_FLAG" val=""/>
  <p:tag name="PA" val="v5.2.12"/>
  <p:tag name="YOO_CHATSHAPE_TYPE" val="YOO_CHATSHAPE_IMAGE"/>
  <p:tag name="TAG_CHATSHAPE_IMAGE_FILE" val="C:\Users\AIERXUAN\AppData\Roaming\BIYOO\temp\56ca789255ac449f9e10a09da1de47c4.png"/>
  <p:tag name="TAG_CHATSHAPE_IMAGE_URL" val="https://download.yoo-ai.com/copydone/20230412/4e46a4ae-d8eb-11ed-a14f-fa163e050381.png"/>
</p:tagLst>
</file>

<file path=ppt/tags/tag88.xml><?xml version="1.0" encoding="utf-8"?>
<p:tagLst xmlns:p="http://schemas.openxmlformats.org/presentationml/2006/main">
  <p:tag name="KSO_WM_BEAUTIFY_FLAG" val=""/>
  <p:tag name="PA" val="v5.2.12"/>
  <p:tag name="YOO_CHATSHAPE_TYPE" val="YOO_CHATSHAPE_IMAGE"/>
  <p:tag name="TAG_CHATSHAPE_IMAGE_FILE" val="C:\Users\AIERXUAN\AppData\Roaming\BIYOO\temp\69a32fbecb174d73916db70ded37a2a5.png"/>
  <p:tag name="TAG_CHATSHAPE_IMAGE_URL" val="https://download.yoo-ai.com/copydone/20230412/bd66873e-d8e9-11ed-be19-fa163e050381.png"/>
</p:tagLst>
</file>

<file path=ppt/tags/tag89.xml><?xml version="1.0" encoding="utf-8"?>
<p:tagLst xmlns:p="http://schemas.openxmlformats.org/presentationml/2006/main">
  <p:tag name="YOO_CHATPPT_CONTENT" val="1"/>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UNIT_FILL_FORE_SCHEMECOLOR_INDEX_BRIGHTNESS" val="0.8"/>
  <p:tag name="KSO_WM_UNIT_FILL_FORE_SCHEMECOLOR_INDEX" val="6"/>
  <p:tag name="KSO_WM_UNIT_FILL_TYPE" val="1"/>
  <p:tag name="KSO_WM_UNIT_TEXT_FILL_FORE_SCHEMECOLOR_INDEX_BRIGHTNESS" val="0"/>
  <p:tag name="KSO_WM_UNIT_TEXT_FILL_FORE_SCHEMECOLOR_INDEX" val="2"/>
  <p:tag name="KSO_WM_UNIT_TEXT_FILL_TYPE" val="1"/>
  <p:tag name="KSO_WM_BEAUTIFY_FLAG" val=""/>
</p:tagLst>
</file>

<file path=ppt/tags/tag94.xml><?xml version="1.0" encoding="utf-8"?>
<p:tagLst xmlns:p="http://schemas.openxmlformats.org/presentationml/2006/main">
  <p:tag name="YOO_CHATSHAPE_TYPE" val="YOO_CHATSHAPE_IMAGE"/>
  <p:tag name="TAG_CHATSHAPE_IMAGE_FILE" val="C:\Users\AIERXUAN\AppData\Roaming\BIYOO\temp\1ed8432f171c41f1b31c2fe22868cef4.png"/>
</p:tagLst>
</file>

<file path=ppt/tags/tag95.xml><?xml version="1.0" encoding="utf-8"?>
<p:tagLst xmlns:p="http://schemas.openxmlformats.org/presentationml/2006/main">
  <p:tag name="YOO_CHATSHAPE_TYPE" val="YOO_CHATSHAPE_IMAGE"/>
  <p:tag name="TAG_CHATSHAPE_IMAGE_FILE" val="C:\Users\AIERXUAN\AppData\Roaming\BIYOO\temp\85ce56fdf0114e9fafde9276463741d4.png"/>
  <p:tag name="TAG_CHATSHAPE_IMAGE_URL" val="https://download.yoo-ai.com/copydone/20230412/56eb701c-d8eb-11ed-8b71-fa163e050381.png"/>
</p:tagLst>
</file>

<file path=ppt/tags/tag96.xml><?xml version="1.0" encoding="utf-8"?>
<p:tagLst xmlns:p="http://schemas.openxmlformats.org/presentationml/2006/main">
  <p:tag name="YOO_CHATPPT_CONTENT" val="1"/>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3_Office Theme">
  <a:themeElements>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_27251691">
  <a:themeElements>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_1190051105">
  <a:themeElements>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0.xml><?xml version="1.0" encoding="utf-8"?>
<a:themeOverride xmlns:a="http://schemas.openxmlformats.org/drawingml/2006/main">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themeOverride>
</file>

<file path=ppt/theme/themeOverride11.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2.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3.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4.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15.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2.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3.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4.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5.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6.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7.xml><?xml version="1.0" encoding="utf-8"?>
<a:themeOverride xmlns:a="http://schemas.openxmlformats.org/drawingml/2006/main">
  <a:clrScheme name="自定义 76">
    <a:dk1>
      <a:srgbClr val="001630"/>
    </a:dk1>
    <a:lt1>
      <a:srgbClr val="FFFFFF"/>
    </a:lt1>
    <a:dk2>
      <a:srgbClr val="FFFFFF"/>
    </a:dk2>
    <a:lt2>
      <a:srgbClr val="D6EFFF"/>
    </a:lt2>
    <a:accent1>
      <a:srgbClr val="0073FF"/>
    </a:accent1>
    <a:accent2>
      <a:srgbClr val="788BFF"/>
    </a:accent2>
    <a:accent3>
      <a:srgbClr val="9BB1FF"/>
    </a:accent3>
    <a:accent4>
      <a:srgbClr val="BFD7FF"/>
    </a:accent4>
    <a:accent5>
      <a:srgbClr val="E2FDFF"/>
    </a:accent5>
    <a:accent6>
      <a:srgbClr val="EDFEFF"/>
    </a:accent6>
    <a:hlink>
      <a:srgbClr val="0073FF"/>
    </a:hlink>
    <a:folHlink>
      <a:srgbClr val="788BFF"/>
    </a:folHlink>
  </a:clrScheme>
</a:themeOverride>
</file>

<file path=ppt/theme/themeOverride8.xml><?xml version="1.0" encoding="utf-8"?>
<a:themeOverride xmlns:a="http://schemas.openxmlformats.org/drawingml/2006/main">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themeOverride>
</file>

<file path=ppt/theme/themeOverride9.xml><?xml version="1.0" encoding="utf-8"?>
<a:themeOverride xmlns:a="http://schemas.openxmlformats.org/drawingml/2006/main">
  <a:clrScheme name="自定义 76">
    <a:dk1>
      <a:srgbClr val="00584E"/>
    </a:dk1>
    <a:lt1>
      <a:srgbClr val="EEFFFD"/>
    </a:lt1>
    <a:dk2>
      <a:srgbClr val="FFFFFF"/>
    </a:dk2>
    <a:lt2>
      <a:srgbClr val="FDFFFF"/>
    </a:lt2>
    <a:accent1>
      <a:srgbClr val="00BCA7"/>
    </a:accent1>
    <a:accent2>
      <a:srgbClr val="6BFFB8"/>
    </a:accent2>
    <a:accent3>
      <a:srgbClr val="2CEAA3"/>
    </a:accent3>
    <a:accent4>
      <a:srgbClr val="AAEFDF"/>
    </a:accent4>
    <a:accent5>
      <a:srgbClr val="9EE37D"/>
    </a:accent5>
    <a:accent6>
      <a:srgbClr val="63C132"/>
    </a:accent6>
    <a:hlink>
      <a:srgbClr val="304FFE"/>
    </a:hlink>
    <a:folHlink>
      <a:srgbClr val="492067"/>
    </a:folHlink>
  </a:clrScheme>
</a:themeOverride>
</file>

<file path=docProps/app.xml><?xml version="1.0" encoding="utf-8"?>
<Properties xmlns="http://schemas.openxmlformats.org/officeDocument/2006/extended-properties" xmlns:vt="http://schemas.openxmlformats.org/officeDocument/2006/docPropsVTypes">
  <Template>2c3183671a7040159f46333afbd567ee</Template>
  <TotalTime>0</TotalTime>
  <Words>10421</Words>
  <Application>WPS 演示</Application>
  <PresentationFormat>宽屏</PresentationFormat>
  <Paragraphs>147</Paragraphs>
  <Slides>24</Slides>
  <Notes>23</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24</vt:i4>
      </vt:variant>
    </vt:vector>
  </HeadingPairs>
  <TitlesOfParts>
    <vt:vector size="48" baseType="lpstr">
      <vt:lpstr>Arial</vt:lpstr>
      <vt:lpstr>宋体</vt:lpstr>
      <vt:lpstr>Wingdings</vt:lpstr>
      <vt:lpstr>微软雅黑</vt:lpstr>
      <vt:lpstr>OPPOSans H</vt:lpstr>
      <vt:lpstr>思源黑体 CN Heavy</vt:lpstr>
      <vt:lpstr>黑体</vt:lpstr>
      <vt:lpstr>inpin heiti</vt:lpstr>
      <vt:lpstr>Helvetica Light</vt:lpstr>
      <vt:lpstr>思源黑体 CN Bold</vt:lpstr>
      <vt:lpstr>Franklin Gothic Book</vt:lpstr>
      <vt:lpstr>Arial Unicode MS</vt:lpstr>
      <vt:lpstr>Franklin Gothic Medium</vt:lpstr>
      <vt:lpstr>隶书</vt:lpstr>
      <vt:lpstr>等线</vt:lpstr>
      <vt:lpstr>思源黑体 CN Normal</vt:lpstr>
      <vt:lpstr>Arial</vt:lpstr>
      <vt:lpstr>阿里巴巴普惠体 2.0 55 Regular</vt:lpstr>
      <vt:lpstr>Poppins</vt:lpstr>
      <vt:lpstr>Euphorigenic</vt:lpstr>
      <vt:lpstr>Muli</vt:lpstr>
      <vt:lpstr>3_Office Theme</vt:lpstr>
      <vt:lpstr>2_Office Theme_27251691</vt:lpstr>
      <vt:lpstr>1_Office Theme_1190051105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喆栋 毛</dc:creator>
  <cp:lastModifiedBy>追殇</cp:lastModifiedBy>
  <cp:revision>20</cp:revision>
  <dcterms:created xsi:type="dcterms:W3CDTF">2023-04-26T02:25:00Z</dcterms:created>
  <dcterms:modified xsi:type="dcterms:W3CDTF">2023-05-08T14:27:55Z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5AB22206F1C3429CBDFD77E310986E39_12</vt:lpwstr>
  </property>
  <property fmtid="{D5CDD505-2E9C-101B-9397-08002B2CF9AE}" pid="3" name="KSOProductBuildVer">
    <vt:lpwstr>2052-11.1.0.14036</vt:lpwstr>
  </property>
</Properties>
</file>